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268" r:id="rId6"/>
    <p:sldId id="270" r:id="rId7"/>
    <p:sldId id="264" r:id="rId8"/>
    <p:sldId id="273" r:id="rId9"/>
    <p:sldId id="274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D8F"/>
    <a:srgbClr val="73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11053-B4D0-4B66-BE94-133CDEFAD990}" v="59" dt="2024-06-24T07:39:24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 autoAdjust="0"/>
    <p:restoredTop sz="94674"/>
  </p:normalViewPr>
  <p:slideViewPr>
    <p:cSldViewPr snapToGrid="0">
      <p:cViewPr varScale="1">
        <p:scale>
          <a:sx n="79" d="100"/>
          <a:sy n="79" d="100"/>
        </p:scale>
        <p:origin x="6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-Nam Wang" userId="a9468e9b-56ed-4783-8f0a-061eca4e8693" providerId="ADAL" clId="{D1A11053-B4D0-4B66-BE94-133CDEFAD990}"/>
    <pc:docChg chg="undo custSel addSld delSld modSld sldOrd">
      <pc:chgData name="Lin-Nam Wang" userId="a9468e9b-56ed-4783-8f0a-061eca4e8693" providerId="ADAL" clId="{D1A11053-B4D0-4B66-BE94-133CDEFAD990}" dt="2024-06-24T11:45:43.012" v="2839" actId="1076"/>
      <pc:docMkLst>
        <pc:docMk/>
      </pc:docMkLst>
      <pc:sldChg chg="addSp delSp modSp mod">
        <pc:chgData name="Lin-Nam Wang" userId="a9468e9b-56ed-4783-8f0a-061eca4e8693" providerId="ADAL" clId="{D1A11053-B4D0-4B66-BE94-133CDEFAD990}" dt="2024-06-21T10:46:32.185" v="2390" actId="2711"/>
        <pc:sldMkLst>
          <pc:docMk/>
          <pc:sldMk cId="3503035604" sldId="258"/>
        </pc:sldMkLst>
        <pc:spChg chg="mod">
          <ac:chgData name="Lin-Nam Wang" userId="a9468e9b-56ed-4783-8f0a-061eca4e8693" providerId="ADAL" clId="{D1A11053-B4D0-4B66-BE94-133CDEFAD990}" dt="2024-06-21T10:46:26.306" v="2389" actId="2711"/>
          <ac:spMkLst>
            <pc:docMk/>
            <pc:sldMk cId="3503035604" sldId="258"/>
            <ac:spMk id="2" creationId="{00000000-0000-0000-0000-000000000000}"/>
          </ac:spMkLst>
        </pc:spChg>
        <pc:spChg chg="del mod">
          <ac:chgData name="Lin-Nam Wang" userId="a9468e9b-56ed-4783-8f0a-061eca4e8693" providerId="ADAL" clId="{D1A11053-B4D0-4B66-BE94-133CDEFAD990}" dt="2024-06-07T14:42:42.628" v="21" actId="478"/>
          <ac:spMkLst>
            <pc:docMk/>
            <pc:sldMk cId="3503035604" sldId="258"/>
            <ac:spMk id="3" creationId="{00000000-0000-0000-0000-000000000000}"/>
          </ac:spMkLst>
        </pc:spChg>
        <pc:spChg chg="mod">
          <ac:chgData name="Lin-Nam Wang" userId="a9468e9b-56ed-4783-8f0a-061eca4e8693" providerId="ADAL" clId="{D1A11053-B4D0-4B66-BE94-133CDEFAD990}" dt="2024-06-21T10:46:32.185" v="2390" actId="2711"/>
          <ac:spMkLst>
            <pc:docMk/>
            <pc:sldMk cId="3503035604" sldId="258"/>
            <ac:spMk id="4" creationId="{00000000-0000-0000-0000-000000000000}"/>
          </ac:spMkLst>
        </pc:spChg>
        <pc:spChg chg="add del mod">
          <ac:chgData name="Lin-Nam Wang" userId="a9468e9b-56ed-4783-8f0a-061eca4e8693" providerId="ADAL" clId="{D1A11053-B4D0-4B66-BE94-133CDEFAD990}" dt="2024-06-19T11:01:58.214" v="167" actId="931"/>
          <ac:spMkLst>
            <pc:docMk/>
            <pc:sldMk cId="3503035604" sldId="258"/>
            <ac:spMk id="6" creationId="{7E55824B-08E8-8CB5-B000-269696996CFC}"/>
          </ac:spMkLst>
        </pc:spChg>
        <pc:picChg chg="add mod">
          <ac:chgData name="Lin-Nam Wang" userId="a9468e9b-56ed-4783-8f0a-061eca4e8693" providerId="ADAL" clId="{D1A11053-B4D0-4B66-BE94-133CDEFAD990}" dt="2024-06-19T15:24:12.884" v="1628" actId="1035"/>
          <ac:picMkLst>
            <pc:docMk/>
            <pc:sldMk cId="3503035604" sldId="258"/>
            <ac:picMk id="5" creationId="{709A5333-E5C9-5348-A48F-13BF39B0EAC6}"/>
          </ac:picMkLst>
        </pc:picChg>
        <pc:picChg chg="add mod">
          <ac:chgData name="Lin-Nam Wang" userId="a9468e9b-56ed-4783-8f0a-061eca4e8693" providerId="ADAL" clId="{D1A11053-B4D0-4B66-BE94-133CDEFAD990}" dt="2024-06-19T15:57:07.302" v="2376" actId="14100"/>
          <ac:picMkLst>
            <pc:docMk/>
            <pc:sldMk cId="3503035604" sldId="258"/>
            <ac:picMk id="8" creationId="{BA5053BB-548E-9AD2-2582-B204ED6C23D3}"/>
          </ac:picMkLst>
        </pc:picChg>
      </pc:sldChg>
      <pc:sldChg chg="addSp delSp modSp add del mod">
        <pc:chgData name="Lin-Nam Wang" userId="a9468e9b-56ed-4783-8f0a-061eca4e8693" providerId="ADAL" clId="{D1A11053-B4D0-4B66-BE94-133CDEFAD990}" dt="2024-06-19T15:15:32.977" v="1405" actId="2696"/>
        <pc:sldMkLst>
          <pc:docMk/>
          <pc:sldMk cId="2211566695" sldId="259"/>
        </pc:sldMkLst>
        <pc:spChg chg="mod">
          <ac:chgData name="Lin-Nam Wang" userId="a9468e9b-56ed-4783-8f0a-061eca4e8693" providerId="ADAL" clId="{D1A11053-B4D0-4B66-BE94-133CDEFAD990}" dt="2024-06-07T14:48:20.192" v="73" actId="1076"/>
          <ac:spMkLst>
            <pc:docMk/>
            <pc:sldMk cId="2211566695" sldId="259"/>
            <ac:spMk id="3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07T09:02:24.191" v="18" actId="478"/>
          <ac:spMkLst>
            <pc:docMk/>
            <pc:sldMk cId="2211566695" sldId="259"/>
            <ac:spMk id="4" creationId="{00000000-0000-0000-0000-000000000000}"/>
          </ac:spMkLst>
        </pc:spChg>
        <pc:spChg chg="mod">
          <ac:chgData name="Lin-Nam Wang" userId="a9468e9b-56ed-4783-8f0a-061eca4e8693" providerId="ADAL" clId="{D1A11053-B4D0-4B66-BE94-133CDEFAD990}" dt="2024-06-07T14:48:10.431" v="72"/>
          <ac:spMkLst>
            <pc:docMk/>
            <pc:sldMk cId="2211566695" sldId="259"/>
            <ac:spMk id="5" creationId="{00000000-0000-0000-0000-000000000000}"/>
          </ac:spMkLst>
        </pc:spChg>
        <pc:spChg chg="add mod">
          <ac:chgData name="Lin-Nam Wang" userId="a9468e9b-56ed-4783-8f0a-061eca4e8693" providerId="ADAL" clId="{D1A11053-B4D0-4B66-BE94-133CDEFAD990}" dt="2024-06-07T14:44:35.801" v="38" actId="5793"/>
          <ac:spMkLst>
            <pc:docMk/>
            <pc:sldMk cId="2211566695" sldId="259"/>
            <ac:spMk id="7" creationId="{7F3620B0-B17F-64F1-6C40-E65C052ACE2D}"/>
          </ac:spMkLst>
        </pc:spChg>
        <pc:spChg chg="add mod">
          <ac:chgData name="Lin-Nam Wang" userId="a9468e9b-56ed-4783-8f0a-061eca4e8693" providerId="ADAL" clId="{D1A11053-B4D0-4B66-BE94-133CDEFAD990}" dt="2024-06-07T14:48:27.191" v="76" actId="1076"/>
          <ac:spMkLst>
            <pc:docMk/>
            <pc:sldMk cId="2211566695" sldId="259"/>
            <ac:spMk id="8" creationId="{B171C5D2-2433-26E2-128B-FD66CCED4591}"/>
          </ac:spMkLst>
        </pc:spChg>
        <pc:picChg chg="add mod">
          <ac:chgData name="Lin-Nam Wang" userId="a9468e9b-56ed-4783-8f0a-061eca4e8693" providerId="ADAL" clId="{D1A11053-B4D0-4B66-BE94-133CDEFAD990}" dt="2024-06-19T11:04:39.308" v="289"/>
          <ac:picMkLst>
            <pc:docMk/>
            <pc:sldMk cId="2211566695" sldId="259"/>
            <ac:picMk id="4" creationId="{A11D6E9B-2686-E7B9-EBCB-AD0ABAD1D037}"/>
          </ac:picMkLst>
        </pc:picChg>
      </pc:sldChg>
      <pc:sldChg chg="del">
        <pc:chgData name="Lin-Nam Wang" userId="a9468e9b-56ed-4783-8f0a-061eca4e8693" providerId="ADAL" clId="{D1A11053-B4D0-4B66-BE94-133CDEFAD990}" dt="2024-06-07T14:44:45.965" v="39" actId="2696"/>
        <pc:sldMkLst>
          <pc:docMk/>
          <pc:sldMk cId="1938612110" sldId="260"/>
        </pc:sldMkLst>
      </pc:sldChg>
      <pc:sldChg chg="del">
        <pc:chgData name="Lin-Nam Wang" userId="a9468e9b-56ed-4783-8f0a-061eca4e8693" providerId="ADAL" clId="{D1A11053-B4D0-4B66-BE94-133CDEFAD990}" dt="2024-06-07T14:44:48.819" v="40" actId="2696"/>
        <pc:sldMkLst>
          <pc:docMk/>
          <pc:sldMk cId="1072282172" sldId="261"/>
        </pc:sldMkLst>
      </pc:sldChg>
      <pc:sldChg chg="del">
        <pc:chgData name="Lin-Nam Wang" userId="a9468e9b-56ed-4783-8f0a-061eca4e8693" providerId="ADAL" clId="{D1A11053-B4D0-4B66-BE94-133CDEFAD990}" dt="2024-06-07T14:44:52.381" v="41" actId="2696"/>
        <pc:sldMkLst>
          <pc:docMk/>
          <pc:sldMk cId="4024819838" sldId="262"/>
        </pc:sldMkLst>
      </pc:sldChg>
      <pc:sldChg chg="addSp delSp modSp mod">
        <pc:chgData name="Lin-Nam Wang" userId="a9468e9b-56ed-4783-8f0a-061eca4e8693" providerId="ADAL" clId="{D1A11053-B4D0-4B66-BE94-133CDEFAD990}" dt="2024-06-24T07:47:28.685" v="2727" actId="1036"/>
        <pc:sldMkLst>
          <pc:docMk/>
          <pc:sldMk cId="2708165663" sldId="264"/>
        </pc:sldMkLst>
        <pc:spChg chg="mod">
          <ac:chgData name="Lin-Nam Wang" userId="a9468e9b-56ed-4783-8f0a-061eca4e8693" providerId="ADAL" clId="{D1A11053-B4D0-4B66-BE94-133CDEFAD990}" dt="2024-06-21T10:47:06.801" v="2395" actId="2711"/>
          <ac:spMkLst>
            <pc:docMk/>
            <pc:sldMk cId="2708165663" sldId="264"/>
            <ac:spMk id="2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07T14:45:52.035" v="44" actId="478"/>
          <ac:spMkLst>
            <pc:docMk/>
            <pc:sldMk cId="2708165663" sldId="264"/>
            <ac:spMk id="3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19T14:54:26.888" v="922" actId="478"/>
          <ac:spMkLst>
            <pc:docMk/>
            <pc:sldMk cId="2708165663" sldId="264"/>
            <ac:spMk id="4" creationId="{00000000-0000-0000-0000-000000000000}"/>
          </ac:spMkLst>
        </pc:spChg>
        <pc:spChg chg="add mod ord">
          <ac:chgData name="Lin-Nam Wang" userId="a9468e9b-56ed-4783-8f0a-061eca4e8693" providerId="ADAL" clId="{D1A11053-B4D0-4B66-BE94-133CDEFAD990}" dt="2024-06-24T07:47:28.685" v="2727" actId="1036"/>
          <ac:spMkLst>
            <pc:docMk/>
            <pc:sldMk cId="2708165663" sldId="264"/>
            <ac:spMk id="5" creationId="{954AC0FE-9303-8E8A-73DD-F814CAE6191D}"/>
          </ac:spMkLst>
        </pc:spChg>
        <pc:spChg chg="add del mod">
          <ac:chgData name="Lin-Nam Wang" userId="a9468e9b-56ed-4783-8f0a-061eca4e8693" providerId="ADAL" clId="{D1A11053-B4D0-4B66-BE94-133CDEFAD990}" dt="2024-06-19T14:43:56.571" v="740" actId="478"/>
          <ac:spMkLst>
            <pc:docMk/>
            <pc:sldMk cId="2708165663" sldId="264"/>
            <ac:spMk id="6" creationId="{0725A55E-33D4-824C-74A8-EE56108A989F}"/>
          </ac:spMkLst>
        </pc:spChg>
        <pc:spChg chg="add del mod">
          <ac:chgData name="Lin-Nam Wang" userId="a9468e9b-56ed-4783-8f0a-061eca4e8693" providerId="ADAL" clId="{D1A11053-B4D0-4B66-BE94-133CDEFAD990}" dt="2024-06-07T14:46:28.270" v="54"/>
          <ac:spMkLst>
            <pc:docMk/>
            <pc:sldMk cId="2708165663" sldId="264"/>
            <ac:spMk id="7" creationId="{2E690CC6-E7C8-D7F0-C52F-EB0FD195D3EB}"/>
          </ac:spMkLst>
        </pc:spChg>
        <pc:spChg chg="add del mod">
          <ac:chgData name="Lin-Nam Wang" userId="a9468e9b-56ed-4783-8f0a-061eca4e8693" providerId="ADAL" clId="{D1A11053-B4D0-4B66-BE94-133CDEFAD990}" dt="2024-06-19T14:34:39.346" v="673" actId="478"/>
          <ac:spMkLst>
            <pc:docMk/>
            <pc:sldMk cId="2708165663" sldId="264"/>
            <ac:spMk id="8" creationId="{B33AB3DC-A5EE-352D-4571-D691C882643A}"/>
          </ac:spMkLst>
        </pc:spChg>
        <pc:spChg chg="add mod ord">
          <ac:chgData name="Lin-Nam Wang" userId="a9468e9b-56ed-4783-8f0a-061eca4e8693" providerId="ADAL" clId="{D1A11053-B4D0-4B66-BE94-133CDEFAD990}" dt="2024-06-19T15:00:24.810" v="986" actId="1076"/>
          <ac:spMkLst>
            <pc:docMk/>
            <pc:sldMk cId="2708165663" sldId="264"/>
            <ac:spMk id="11" creationId="{ADA6BFE8-C736-5EF8-27ED-341B38857554}"/>
          </ac:spMkLst>
        </pc:spChg>
        <pc:spChg chg="add mod ord">
          <ac:chgData name="Lin-Nam Wang" userId="a9468e9b-56ed-4783-8f0a-061eca4e8693" providerId="ADAL" clId="{D1A11053-B4D0-4B66-BE94-133CDEFAD990}" dt="2024-06-24T07:47:21.128" v="2713" actId="1036"/>
          <ac:spMkLst>
            <pc:docMk/>
            <pc:sldMk cId="2708165663" sldId="264"/>
            <ac:spMk id="12" creationId="{738156A2-DDA7-343C-E6DE-538D190969A8}"/>
          </ac:spMkLst>
        </pc:spChg>
        <pc:spChg chg="add mod">
          <ac:chgData name="Lin-Nam Wang" userId="a9468e9b-56ed-4783-8f0a-061eca4e8693" providerId="ADAL" clId="{D1A11053-B4D0-4B66-BE94-133CDEFAD990}" dt="2024-06-21T10:47:46.902" v="2401" actId="2711"/>
          <ac:spMkLst>
            <pc:docMk/>
            <pc:sldMk cId="2708165663" sldId="264"/>
            <ac:spMk id="13" creationId="{1AF72660-3397-E4DC-0D21-196AF69E2B55}"/>
          </ac:spMkLst>
        </pc:spChg>
        <pc:spChg chg="add mod">
          <ac:chgData name="Lin-Nam Wang" userId="a9468e9b-56ed-4783-8f0a-061eca4e8693" providerId="ADAL" clId="{D1A11053-B4D0-4B66-BE94-133CDEFAD990}" dt="2024-06-21T10:47:40.423" v="2400" actId="2711"/>
          <ac:spMkLst>
            <pc:docMk/>
            <pc:sldMk cId="2708165663" sldId="264"/>
            <ac:spMk id="14" creationId="{84087F0A-CEDB-373B-5FBF-7072C3760081}"/>
          </ac:spMkLst>
        </pc:spChg>
        <pc:spChg chg="add del mod">
          <ac:chgData name="Lin-Nam Wang" userId="a9468e9b-56ed-4783-8f0a-061eca4e8693" providerId="ADAL" clId="{D1A11053-B4D0-4B66-BE94-133CDEFAD990}" dt="2024-06-19T14:51:04.273" v="852" actId="21"/>
          <ac:spMkLst>
            <pc:docMk/>
            <pc:sldMk cId="2708165663" sldId="264"/>
            <ac:spMk id="16" creationId="{76CC5BA3-E9A4-CE87-18CC-7C7BFA0D76AB}"/>
          </ac:spMkLst>
        </pc:spChg>
        <pc:spChg chg="add del mod">
          <ac:chgData name="Lin-Nam Wang" userId="a9468e9b-56ed-4783-8f0a-061eca4e8693" providerId="ADAL" clId="{D1A11053-B4D0-4B66-BE94-133CDEFAD990}" dt="2024-06-19T15:00:28.016" v="988" actId="21"/>
          <ac:spMkLst>
            <pc:docMk/>
            <pc:sldMk cId="2708165663" sldId="264"/>
            <ac:spMk id="21" creationId="{4C8F0ADA-FF00-8F10-75BD-7CABAF03E9A7}"/>
          </ac:spMkLst>
        </pc:spChg>
        <pc:spChg chg="add del mod">
          <ac:chgData name="Lin-Nam Wang" userId="a9468e9b-56ed-4783-8f0a-061eca4e8693" providerId="ADAL" clId="{D1A11053-B4D0-4B66-BE94-133CDEFAD990}" dt="2024-06-19T15:03:27.673" v="1049" actId="21"/>
          <ac:spMkLst>
            <pc:docMk/>
            <pc:sldMk cId="2708165663" sldId="264"/>
            <ac:spMk id="22" creationId="{8F0D6383-F736-6EF8-26D3-A08FADD0BECD}"/>
          </ac:spMkLst>
        </pc:spChg>
        <pc:spChg chg="add del mod">
          <ac:chgData name="Lin-Nam Wang" userId="a9468e9b-56ed-4783-8f0a-061eca4e8693" providerId="ADAL" clId="{D1A11053-B4D0-4B66-BE94-133CDEFAD990}" dt="2024-06-19T15:05:25.703" v="1081" actId="21"/>
          <ac:spMkLst>
            <pc:docMk/>
            <pc:sldMk cId="2708165663" sldId="264"/>
            <ac:spMk id="24" creationId="{AA93E903-CC17-DECE-88E8-6BDB3DDB25B1}"/>
          </ac:spMkLst>
        </pc:spChg>
        <pc:spChg chg="add mod">
          <ac:chgData name="Lin-Nam Wang" userId="a9468e9b-56ed-4783-8f0a-061eca4e8693" providerId="ADAL" clId="{D1A11053-B4D0-4B66-BE94-133CDEFAD990}" dt="2024-06-21T10:47:21.594" v="2397" actId="2711"/>
          <ac:spMkLst>
            <pc:docMk/>
            <pc:sldMk cId="2708165663" sldId="264"/>
            <ac:spMk id="25" creationId="{E8E938A9-03C1-F984-C10D-0141AE85B4C4}"/>
          </ac:spMkLst>
        </pc:spChg>
        <pc:spChg chg="add mod">
          <ac:chgData name="Lin-Nam Wang" userId="a9468e9b-56ed-4783-8f0a-061eca4e8693" providerId="ADAL" clId="{D1A11053-B4D0-4B66-BE94-133CDEFAD990}" dt="2024-06-21T10:47:26.820" v="2398" actId="2711"/>
          <ac:spMkLst>
            <pc:docMk/>
            <pc:sldMk cId="2708165663" sldId="264"/>
            <ac:spMk id="26" creationId="{804A0E0D-6C8F-57EA-D9B9-D481C4B11C7B}"/>
          </ac:spMkLst>
        </pc:spChg>
        <pc:spChg chg="add del mod">
          <ac:chgData name="Lin-Nam Wang" userId="a9468e9b-56ed-4783-8f0a-061eca4e8693" providerId="ADAL" clId="{D1A11053-B4D0-4B66-BE94-133CDEFAD990}" dt="2024-06-19T15:12:36.103" v="1250" actId="21"/>
          <ac:spMkLst>
            <pc:docMk/>
            <pc:sldMk cId="2708165663" sldId="264"/>
            <ac:spMk id="27" creationId="{E8C5A6E1-C7CF-E1E7-BC1C-20C8E0D6C4A1}"/>
          </ac:spMkLst>
        </pc:spChg>
        <pc:picChg chg="add del mod">
          <ac:chgData name="Lin-Nam Wang" userId="a9468e9b-56ed-4783-8f0a-061eca4e8693" providerId="ADAL" clId="{D1A11053-B4D0-4B66-BE94-133CDEFAD990}" dt="2024-06-19T14:39:09.114" v="701" actId="478"/>
          <ac:picMkLst>
            <pc:docMk/>
            <pc:sldMk cId="2708165663" sldId="264"/>
            <ac:picMk id="3" creationId="{FC117843-D7F5-266C-6176-8CF4F6861974}"/>
          </ac:picMkLst>
        </pc:picChg>
        <pc:picChg chg="add mod">
          <ac:chgData name="Lin-Nam Wang" userId="a9468e9b-56ed-4783-8f0a-061eca4e8693" providerId="ADAL" clId="{D1A11053-B4D0-4B66-BE94-133CDEFAD990}" dt="2024-06-19T14:55:29.487" v="960" actId="14100"/>
          <ac:picMkLst>
            <pc:docMk/>
            <pc:sldMk cId="2708165663" sldId="264"/>
            <ac:picMk id="9" creationId="{33749EC3-726C-6ED7-FB7C-D84FCBFA2A9C}"/>
          </ac:picMkLst>
        </pc:picChg>
        <pc:picChg chg="add del mod">
          <ac:chgData name="Lin-Nam Wang" userId="a9468e9b-56ed-4783-8f0a-061eca4e8693" providerId="ADAL" clId="{D1A11053-B4D0-4B66-BE94-133CDEFAD990}" dt="2024-06-19T15:20:43.196" v="1502" actId="478"/>
          <ac:picMkLst>
            <pc:docMk/>
            <pc:sldMk cId="2708165663" sldId="264"/>
            <ac:picMk id="10" creationId="{7FFA5FA7-136E-A265-A1F3-FD7FC44755BF}"/>
          </ac:picMkLst>
        </pc:picChg>
        <pc:picChg chg="add mod ord">
          <ac:chgData name="Lin-Nam Wang" userId="a9468e9b-56ed-4783-8f0a-061eca4e8693" providerId="ADAL" clId="{D1A11053-B4D0-4B66-BE94-133CDEFAD990}" dt="2024-06-19T14:56:31.339" v="971" actId="1076"/>
          <ac:picMkLst>
            <pc:docMk/>
            <pc:sldMk cId="2708165663" sldId="264"/>
            <ac:picMk id="15" creationId="{633429D9-BBCA-440F-0FDD-77F2626B76B5}"/>
          </ac:picMkLst>
        </pc:picChg>
        <pc:picChg chg="add mod">
          <ac:chgData name="Lin-Nam Wang" userId="a9468e9b-56ed-4783-8f0a-061eca4e8693" providerId="ADAL" clId="{D1A11053-B4D0-4B66-BE94-133CDEFAD990}" dt="2024-06-19T14:59:04.155" v="978" actId="931"/>
          <ac:picMkLst>
            <pc:docMk/>
            <pc:sldMk cId="2708165663" sldId="264"/>
            <ac:picMk id="18" creationId="{A0953042-9751-BDE5-C89D-46B4DECF41BD}"/>
          </ac:picMkLst>
        </pc:picChg>
        <pc:picChg chg="add mod">
          <ac:chgData name="Lin-Nam Wang" userId="a9468e9b-56ed-4783-8f0a-061eca4e8693" providerId="ADAL" clId="{D1A11053-B4D0-4B66-BE94-133CDEFAD990}" dt="2024-06-19T15:21:31.862" v="1521" actId="1076"/>
          <ac:picMkLst>
            <pc:docMk/>
            <pc:sldMk cId="2708165663" sldId="264"/>
            <ac:picMk id="20" creationId="{9BD17961-81FF-3EA6-2DDD-2E3BD18CF774}"/>
          </ac:picMkLst>
        </pc:picChg>
        <pc:picChg chg="add del mod">
          <ac:chgData name="Lin-Nam Wang" userId="a9468e9b-56ed-4783-8f0a-061eca4e8693" providerId="ADAL" clId="{D1A11053-B4D0-4B66-BE94-133CDEFAD990}" dt="2024-06-19T15:04:29.995" v="1072" actId="21"/>
          <ac:picMkLst>
            <pc:docMk/>
            <pc:sldMk cId="2708165663" sldId="264"/>
            <ac:picMk id="23" creationId="{7ABBAAF6-88BD-0CFD-CAB8-C50DD62FB7A1}"/>
          </ac:picMkLst>
        </pc:picChg>
      </pc:sldChg>
      <pc:sldChg chg="addSp delSp modSp mod">
        <pc:chgData name="Lin-Nam Wang" userId="a9468e9b-56ed-4783-8f0a-061eca4e8693" providerId="ADAL" clId="{D1A11053-B4D0-4B66-BE94-133CDEFAD990}" dt="2024-06-24T11:45:43.012" v="2839" actId="1076"/>
        <pc:sldMkLst>
          <pc:docMk/>
          <pc:sldMk cId="4232002726" sldId="265"/>
        </pc:sldMkLst>
        <pc:spChg chg="mod">
          <ac:chgData name="Lin-Nam Wang" userId="a9468e9b-56ed-4783-8f0a-061eca4e8693" providerId="ADAL" clId="{D1A11053-B4D0-4B66-BE94-133CDEFAD990}" dt="2024-06-21T10:43:06.357" v="2386" actId="2711"/>
          <ac:spMkLst>
            <pc:docMk/>
            <pc:sldMk cId="4232002726" sldId="265"/>
            <ac:spMk id="2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19T15:26:04.287" v="1668" actId="478"/>
          <ac:spMkLst>
            <pc:docMk/>
            <pc:sldMk cId="4232002726" sldId="265"/>
            <ac:spMk id="3" creationId="{00000000-0000-0000-0000-000000000000}"/>
          </ac:spMkLst>
        </pc:spChg>
        <pc:spChg chg="mod">
          <ac:chgData name="Lin-Nam Wang" userId="a9468e9b-56ed-4783-8f0a-061eca4e8693" providerId="ADAL" clId="{D1A11053-B4D0-4B66-BE94-133CDEFAD990}" dt="2024-06-24T07:49:12.198" v="2818" actId="1036"/>
          <ac:spMkLst>
            <pc:docMk/>
            <pc:sldMk cId="4232002726" sldId="265"/>
            <ac:spMk id="4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19T15:26:21.969" v="1701" actId="478"/>
          <ac:spMkLst>
            <pc:docMk/>
            <pc:sldMk cId="4232002726" sldId="265"/>
            <ac:spMk id="5" creationId="{00000000-0000-0000-0000-000000000000}"/>
          </ac:spMkLst>
        </pc:spChg>
        <pc:spChg chg="add mod">
          <ac:chgData name="Lin-Nam Wang" userId="a9468e9b-56ed-4783-8f0a-061eca4e8693" providerId="ADAL" clId="{D1A11053-B4D0-4B66-BE94-133CDEFAD990}" dt="2024-06-24T07:48:00.573" v="2757" actId="1037"/>
          <ac:spMkLst>
            <pc:docMk/>
            <pc:sldMk cId="4232002726" sldId="265"/>
            <ac:spMk id="7" creationId="{D70F11E2-C917-281E-879D-ECEE4A7FC430}"/>
          </ac:spMkLst>
        </pc:spChg>
        <pc:spChg chg="add mod">
          <ac:chgData name="Lin-Nam Wang" userId="a9468e9b-56ed-4783-8f0a-061eca4e8693" providerId="ADAL" clId="{D1A11053-B4D0-4B66-BE94-133CDEFAD990}" dt="2024-06-21T10:49:14.040" v="2415" actId="2711"/>
          <ac:spMkLst>
            <pc:docMk/>
            <pc:sldMk cId="4232002726" sldId="265"/>
            <ac:spMk id="8" creationId="{96CD72F3-AD1F-7A79-52CF-DA5C47CE1FAC}"/>
          </ac:spMkLst>
        </pc:spChg>
        <pc:spChg chg="add del mod">
          <ac:chgData name="Lin-Nam Wang" userId="a9468e9b-56ed-4783-8f0a-061eca4e8693" providerId="ADAL" clId="{D1A11053-B4D0-4B66-BE94-133CDEFAD990}" dt="2024-06-19T15:49:36.342" v="2086"/>
          <ac:spMkLst>
            <pc:docMk/>
            <pc:sldMk cId="4232002726" sldId="265"/>
            <ac:spMk id="11" creationId="{F3980BE1-BF21-5F93-1378-5339E7A81331}"/>
          </ac:spMkLst>
        </pc:spChg>
        <pc:picChg chg="add mod ord">
          <ac:chgData name="Lin-Nam Wang" userId="a9468e9b-56ed-4783-8f0a-061eca4e8693" providerId="ADAL" clId="{D1A11053-B4D0-4B66-BE94-133CDEFAD990}" dt="2024-06-19T15:51:24.263" v="2149" actId="1038"/>
          <ac:picMkLst>
            <pc:docMk/>
            <pc:sldMk cId="4232002726" sldId="265"/>
            <ac:picMk id="6" creationId="{6E4878CF-D6BD-62A0-E488-BC946593C29E}"/>
          </ac:picMkLst>
        </pc:picChg>
        <pc:picChg chg="add mod">
          <ac:chgData name="Lin-Nam Wang" userId="a9468e9b-56ed-4783-8f0a-061eca4e8693" providerId="ADAL" clId="{D1A11053-B4D0-4B66-BE94-133CDEFAD990}" dt="2024-06-24T11:45:43.012" v="2839" actId="1076"/>
          <ac:picMkLst>
            <pc:docMk/>
            <pc:sldMk cId="4232002726" sldId="265"/>
            <ac:picMk id="10" creationId="{F0B32043-51A2-515D-A418-9CD3128D3BE0}"/>
          </ac:picMkLst>
        </pc:picChg>
      </pc:sldChg>
      <pc:sldChg chg="addSp delSp modSp mod">
        <pc:chgData name="Lin-Nam Wang" userId="a9468e9b-56ed-4783-8f0a-061eca4e8693" providerId="ADAL" clId="{D1A11053-B4D0-4B66-BE94-133CDEFAD990}" dt="2024-06-21T10:43:20.522" v="2388" actId="2711"/>
        <pc:sldMkLst>
          <pc:docMk/>
          <pc:sldMk cId="4064839181" sldId="266"/>
        </pc:sldMkLst>
        <pc:spChg chg="del">
          <ac:chgData name="Lin-Nam Wang" userId="a9468e9b-56ed-4783-8f0a-061eca4e8693" providerId="ADAL" clId="{D1A11053-B4D0-4B66-BE94-133CDEFAD990}" dt="2024-06-07T14:57:39.945" v="107" actId="478"/>
          <ac:spMkLst>
            <pc:docMk/>
            <pc:sldMk cId="4064839181" sldId="266"/>
            <ac:spMk id="2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07T14:57:29.415" v="104"/>
          <ac:spMkLst>
            <pc:docMk/>
            <pc:sldMk cId="4064839181" sldId="266"/>
            <ac:spMk id="3" creationId="{00000000-0000-0000-0000-000000000000}"/>
          </ac:spMkLst>
        </pc:spChg>
        <pc:spChg chg="add del mod">
          <ac:chgData name="Lin-Nam Wang" userId="a9468e9b-56ed-4783-8f0a-061eca4e8693" providerId="ADAL" clId="{D1A11053-B4D0-4B66-BE94-133CDEFAD990}" dt="2024-06-19T15:55:18.844" v="2341" actId="478"/>
          <ac:spMkLst>
            <pc:docMk/>
            <pc:sldMk cId="4064839181" sldId="266"/>
            <ac:spMk id="3" creationId="{68C7B4E4-5220-68D3-1180-EC4BFCA08639}"/>
          </ac:spMkLst>
        </pc:spChg>
        <pc:spChg chg="del">
          <ac:chgData name="Lin-Nam Wang" userId="a9468e9b-56ed-4783-8f0a-061eca4e8693" providerId="ADAL" clId="{D1A11053-B4D0-4B66-BE94-133CDEFAD990}" dt="2024-06-07T14:57:34.710" v="105" actId="478"/>
          <ac:spMkLst>
            <pc:docMk/>
            <pc:sldMk cId="4064839181" sldId="266"/>
            <ac:spMk id="4" creationId="{00000000-0000-0000-0000-000000000000}"/>
          </ac:spMkLst>
        </pc:spChg>
        <pc:spChg chg="add mod">
          <ac:chgData name="Lin-Nam Wang" userId="a9468e9b-56ed-4783-8f0a-061eca4e8693" providerId="ADAL" clId="{D1A11053-B4D0-4B66-BE94-133CDEFAD990}" dt="2024-06-21T10:43:20.522" v="2388" actId="2711"/>
          <ac:spMkLst>
            <pc:docMk/>
            <pc:sldMk cId="4064839181" sldId="266"/>
            <ac:spMk id="4" creationId="{778D8C7D-FE70-AA64-AAB4-75439E5023F0}"/>
          </ac:spMkLst>
        </pc:spChg>
        <pc:spChg chg="del">
          <ac:chgData name="Lin-Nam Wang" userId="a9468e9b-56ed-4783-8f0a-061eca4e8693" providerId="ADAL" clId="{D1A11053-B4D0-4B66-BE94-133CDEFAD990}" dt="2024-06-07T14:57:37.467" v="106" actId="478"/>
          <ac:spMkLst>
            <pc:docMk/>
            <pc:sldMk cId="4064839181" sldId="266"/>
            <ac:spMk id="5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19T15:25:20.982" v="1665" actId="478"/>
          <ac:spMkLst>
            <pc:docMk/>
            <pc:sldMk cId="4064839181" sldId="266"/>
            <ac:spMk id="6" creationId="{00000000-0000-0000-0000-000000000000}"/>
          </ac:spMkLst>
        </pc:spChg>
        <pc:spChg chg="add del mod">
          <ac:chgData name="Lin-Nam Wang" userId="a9468e9b-56ed-4783-8f0a-061eca4e8693" providerId="ADAL" clId="{D1A11053-B4D0-4B66-BE94-133CDEFAD990}" dt="2024-06-19T15:55:14.313" v="2339" actId="478"/>
          <ac:spMkLst>
            <pc:docMk/>
            <pc:sldMk cId="4064839181" sldId="266"/>
            <ac:spMk id="7" creationId="{C040BC26-409E-868E-571D-AE658B144945}"/>
          </ac:spMkLst>
        </pc:spChg>
        <pc:spChg chg="add mod">
          <ac:chgData name="Lin-Nam Wang" userId="a9468e9b-56ed-4783-8f0a-061eca4e8693" providerId="ADAL" clId="{D1A11053-B4D0-4B66-BE94-133CDEFAD990}" dt="2024-06-21T10:43:15.452" v="2387" actId="2711"/>
          <ac:spMkLst>
            <pc:docMk/>
            <pc:sldMk cId="4064839181" sldId="266"/>
            <ac:spMk id="9" creationId="{0D7D17AA-92E1-EE56-014C-3B612AA170D5}"/>
          </ac:spMkLst>
        </pc:spChg>
      </pc:sldChg>
      <pc:sldChg chg="del">
        <pc:chgData name="Lin-Nam Wang" userId="a9468e9b-56ed-4783-8f0a-061eca4e8693" providerId="ADAL" clId="{D1A11053-B4D0-4B66-BE94-133CDEFAD990}" dt="2024-06-07T08:59:15.180" v="3" actId="2696"/>
        <pc:sldMkLst>
          <pc:docMk/>
          <pc:sldMk cId="1655757995" sldId="267"/>
        </pc:sldMkLst>
      </pc:sldChg>
      <pc:sldChg chg="addSp modSp add del mod">
        <pc:chgData name="Lin-Nam Wang" userId="a9468e9b-56ed-4783-8f0a-061eca4e8693" providerId="ADAL" clId="{D1A11053-B4D0-4B66-BE94-133CDEFAD990}" dt="2024-06-19T15:15:38.615" v="1406" actId="2696"/>
        <pc:sldMkLst>
          <pc:docMk/>
          <pc:sldMk cId="3605222402" sldId="267"/>
        </pc:sldMkLst>
        <pc:spChg chg="mod">
          <ac:chgData name="Lin-Nam Wang" userId="a9468e9b-56ed-4783-8f0a-061eca4e8693" providerId="ADAL" clId="{D1A11053-B4D0-4B66-BE94-133CDEFAD990}" dt="2024-06-19T14:27:21.309" v="525" actId="20577"/>
          <ac:spMkLst>
            <pc:docMk/>
            <pc:sldMk cId="3605222402" sldId="267"/>
            <ac:spMk id="2" creationId="{00000000-0000-0000-0000-000000000000}"/>
          </ac:spMkLst>
        </pc:spChg>
        <pc:spChg chg="mod">
          <ac:chgData name="Lin-Nam Wang" userId="a9468e9b-56ed-4783-8f0a-061eca4e8693" providerId="ADAL" clId="{D1A11053-B4D0-4B66-BE94-133CDEFAD990}" dt="2024-06-19T14:32:42.724" v="627" actId="20577"/>
          <ac:spMkLst>
            <pc:docMk/>
            <pc:sldMk cId="3605222402" sldId="267"/>
            <ac:spMk id="3" creationId="{00000000-0000-0000-0000-000000000000}"/>
          </ac:spMkLst>
        </pc:spChg>
        <pc:picChg chg="add mod">
          <ac:chgData name="Lin-Nam Wang" userId="a9468e9b-56ed-4783-8f0a-061eca4e8693" providerId="ADAL" clId="{D1A11053-B4D0-4B66-BE94-133CDEFAD990}" dt="2024-06-19T11:04:31.798" v="287"/>
          <ac:picMkLst>
            <pc:docMk/>
            <pc:sldMk cId="3605222402" sldId="267"/>
            <ac:picMk id="5" creationId="{C814E29B-6833-75D4-11A7-0EF5A3102DC0}"/>
          </ac:picMkLst>
        </pc:picChg>
      </pc:sldChg>
      <pc:sldChg chg="addSp delSp modSp new mod">
        <pc:chgData name="Lin-Nam Wang" userId="a9468e9b-56ed-4783-8f0a-061eca4e8693" providerId="ADAL" clId="{D1A11053-B4D0-4B66-BE94-133CDEFAD990}" dt="2024-06-24T07:46:44.311" v="2707" actId="20577"/>
        <pc:sldMkLst>
          <pc:docMk/>
          <pc:sldMk cId="59182844" sldId="268"/>
        </pc:sldMkLst>
        <pc:spChg chg="mod">
          <ac:chgData name="Lin-Nam Wang" userId="a9468e9b-56ed-4783-8f0a-061eca4e8693" providerId="ADAL" clId="{D1A11053-B4D0-4B66-BE94-133CDEFAD990}" dt="2024-06-21T10:46:37.722" v="2391" actId="2711"/>
          <ac:spMkLst>
            <pc:docMk/>
            <pc:sldMk cId="59182844" sldId="268"/>
            <ac:spMk id="2" creationId="{CAB96E14-3BA5-5BEC-72B7-CB9EFB47FBD1}"/>
          </ac:spMkLst>
        </pc:spChg>
        <pc:spChg chg="del">
          <ac:chgData name="Lin-Nam Wang" userId="a9468e9b-56ed-4783-8f0a-061eca4e8693" providerId="ADAL" clId="{D1A11053-B4D0-4B66-BE94-133CDEFAD990}" dt="2024-06-24T07:38:59.386" v="2417" actId="478"/>
          <ac:spMkLst>
            <pc:docMk/>
            <pc:sldMk cId="59182844" sldId="268"/>
            <ac:spMk id="3" creationId="{237F46BA-B6E3-28A2-8100-666A5E97FBE3}"/>
          </ac:spMkLst>
        </pc:spChg>
        <pc:spChg chg="mod">
          <ac:chgData name="Lin-Nam Wang" userId="a9468e9b-56ed-4783-8f0a-061eca4e8693" providerId="ADAL" clId="{D1A11053-B4D0-4B66-BE94-133CDEFAD990}" dt="2024-06-24T07:46:44.311" v="2707" actId="20577"/>
          <ac:spMkLst>
            <pc:docMk/>
            <pc:sldMk cId="59182844" sldId="268"/>
            <ac:spMk id="4" creationId="{C426D11F-F1CD-AE09-8A6F-EE32E34C28AC}"/>
          </ac:spMkLst>
        </pc:spChg>
        <pc:spChg chg="add del mod">
          <ac:chgData name="Lin-Nam Wang" userId="a9468e9b-56ed-4783-8f0a-061eca4e8693" providerId="ADAL" clId="{D1A11053-B4D0-4B66-BE94-133CDEFAD990}" dt="2024-06-19T15:55:07.521" v="2338" actId="21"/>
          <ac:spMkLst>
            <pc:docMk/>
            <pc:sldMk cId="59182844" sldId="268"/>
            <ac:spMk id="6" creationId="{778D8C7D-FE70-AA64-AAB4-75439E5023F0}"/>
          </ac:spMkLst>
        </pc:spChg>
        <pc:picChg chg="add mod">
          <ac:chgData name="Lin-Nam Wang" userId="a9468e9b-56ed-4783-8f0a-061eca4e8693" providerId="ADAL" clId="{D1A11053-B4D0-4B66-BE94-133CDEFAD990}" dt="2024-06-19T15:57:23.001" v="2379" actId="14100"/>
          <ac:picMkLst>
            <pc:docMk/>
            <pc:sldMk cId="59182844" sldId="268"/>
            <ac:picMk id="5" creationId="{AC53F0FF-EAD2-659F-0D0D-F3E90D3C44E5}"/>
          </ac:picMkLst>
        </pc:picChg>
        <pc:picChg chg="add mod">
          <ac:chgData name="Lin-Nam Wang" userId="a9468e9b-56ed-4783-8f0a-061eca4e8693" providerId="ADAL" clId="{D1A11053-B4D0-4B66-BE94-133CDEFAD990}" dt="2024-06-24T07:43:37.027" v="2587" actId="1038"/>
          <ac:picMkLst>
            <pc:docMk/>
            <pc:sldMk cId="59182844" sldId="268"/>
            <ac:picMk id="7" creationId="{132A88F6-F364-75E6-BBEF-6FD205A20C82}"/>
          </ac:picMkLst>
        </pc:picChg>
        <pc:picChg chg="add mod">
          <ac:chgData name="Lin-Nam Wang" userId="a9468e9b-56ed-4783-8f0a-061eca4e8693" providerId="ADAL" clId="{D1A11053-B4D0-4B66-BE94-133CDEFAD990}" dt="2024-06-24T07:42:12.359" v="2518" actId="1035"/>
          <ac:picMkLst>
            <pc:docMk/>
            <pc:sldMk cId="59182844" sldId="268"/>
            <ac:picMk id="9" creationId="{AD26248A-49F4-9376-777E-5F8CF9A37166}"/>
          </ac:picMkLst>
        </pc:picChg>
        <pc:picChg chg="add mod">
          <ac:chgData name="Lin-Nam Wang" userId="a9468e9b-56ed-4783-8f0a-061eca4e8693" providerId="ADAL" clId="{D1A11053-B4D0-4B66-BE94-133CDEFAD990}" dt="2024-06-24T07:43:01.795" v="2553" actId="1036"/>
          <ac:picMkLst>
            <pc:docMk/>
            <pc:sldMk cId="59182844" sldId="268"/>
            <ac:picMk id="11" creationId="{B79E4BBD-1392-A21A-EF4B-558BFB0EE9D1}"/>
          </ac:picMkLst>
        </pc:picChg>
        <pc:picChg chg="add mod">
          <ac:chgData name="Lin-Nam Wang" userId="a9468e9b-56ed-4783-8f0a-061eca4e8693" providerId="ADAL" clId="{D1A11053-B4D0-4B66-BE94-133CDEFAD990}" dt="2024-06-24T07:42:28.868" v="2530" actId="1038"/>
          <ac:picMkLst>
            <pc:docMk/>
            <pc:sldMk cId="59182844" sldId="268"/>
            <ac:picMk id="13" creationId="{671BBD7D-6B0C-AD1A-A6F2-3EB9239C04F0}"/>
          </ac:picMkLst>
        </pc:picChg>
        <pc:picChg chg="add mod">
          <ac:chgData name="Lin-Nam Wang" userId="a9468e9b-56ed-4783-8f0a-061eca4e8693" providerId="ADAL" clId="{D1A11053-B4D0-4B66-BE94-133CDEFAD990}" dt="2024-06-24T07:45:40.562" v="2652" actId="1076"/>
          <ac:picMkLst>
            <pc:docMk/>
            <pc:sldMk cId="59182844" sldId="268"/>
            <ac:picMk id="15" creationId="{99D4F777-28F6-D794-EA0E-C99A37FABA40}"/>
          </ac:picMkLst>
        </pc:picChg>
        <pc:picChg chg="add mod">
          <ac:chgData name="Lin-Nam Wang" userId="a9468e9b-56ed-4783-8f0a-061eca4e8693" providerId="ADAL" clId="{D1A11053-B4D0-4B66-BE94-133CDEFAD990}" dt="2024-06-24T07:41:23.974" v="2500" actId="1076"/>
          <ac:picMkLst>
            <pc:docMk/>
            <pc:sldMk cId="59182844" sldId="268"/>
            <ac:picMk id="17" creationId="{FF388602-16C5-553A-CFC8-8D2470C9D058}"/>
          </ac:picMkLst>
        </pc:picChg>
        <pc:picChg chg="add mod">
          <ac:chgData name="Lin-Nam Wang" userId="a9468e9b-56ed-4783-8f0a-061eca4e8693" providerId="ADAL" clId="{D1A11053-B4D0-4B66-BE94-133CDEFAD990}" dt="2024-06-24T07:41:06.121" v="2494" actId="1035"/>
          <ac:picMkLst>
            <pc:docMk/>
            <pc:sldMk cId="59182844" sldId="268"/>
            <ac:picMk id="19" creationId="{39277D59-D462-B80B-489F-A75763CD1B19}"/>
          </ac:picMkLst>
        </pc:picChg>
        <pc:picChg chg="add mod">
          <ac:chgData name="Lin-Nam Wang" userId="a9468e9b-56ed-4783-8f0a-061eca4e8693" providerId="ADAL" clId="{D1A11053-B4D0-4B66-BE94-133CDEFAD990}" dt="2024-06-24T07:43:52.320" v="2598" actId="1038"/>
          <ac:picMkLst>
            <pc:docMk/>
            <pc:sldMk cId="59182844" sldId="268"/>
            <ac:picMk id="21" creationId="{C3741B7E-FB2D-EB64-D89F-F0FF8466D453}"/>
          </ac:picMkLst>
        </pc:picChg>
        <pc:picChg chg="add mod">
          <ac:chgData name="Lin-Nam Wang" userId="a9468e9b-56ed-4783-8f0a-061eca4e8693" providerId="ADAL" clId="{D1A11053-B4D0-4B66-BE94-133CDEFAD990}" dt="2024-06-24T07:45:24.815" v="2650" actId="1036"/>
          <ac:picMkLst>
            <pc:docMk/>
            <pc:sldMk cId="59182844" sldId="268"/>
            <ac:picMk id="23" creationId="{3602488D-1B5D-3519-32AB-3BD9545B5295}"/>
          </ac:picMkLst>
        </pc:picChg>
        <pc:picChg chg="add mod">
          <ac:chgData name="Lin-Nam Wang" userId="a9468e9b-56ed-4783-8f0a-061eca4e8693" providerId="ADAL" clId="{D1A11053-B4D0-4B66-BE94-133CDEFAD990}" dt="2024-06-24T07:43:14.062" v="2577" actId="1037"/>
          <ac:picMkLst>
            <pc:docMk/>
            <pc:sldMk cId="59182844" sldId="268"/>
            <ac:picMk id="25" creationId="{BAB07817-90A5-C55A-F891-8BBEA4815C16}"/>
          </ac:picMkLst>
        </pc:picChg>
        <pc:picChg chg="add mod">
          <ac:chgData name="Lin-Nam Wang" userId="a9468e9b-56ed-4783-8f0a-061eca4e8693" providerId="ADAL" clId="{D1A11053-B4D0-4B66-BE94-133CDEFAD990}" dt="2024-06-24T07:44:30.259" v="2633" actId="1036"/>
          <ac:picMkLst>
            <pc:docMk/>
            <pc:sldMk cId="59182844" sldId="268"/>
            <ac:picMk id="27" creationId="{EAB819EC-9725-4323-5CFC-E45318CAD143}"/>
          </ac:picMkLst>
        </pc:picChg>
        <pc:picChg chg="add mod">
          <ac:chgData name="Lin-Nam Wang" userId="a9468e9b-56ed-4783-8f0a-061eca4e8693" providerId="ADAL" clId="{D1A11053-B4D0-4B66-BE94-133CDEFAD990}" dt="2024-06-24T07:42:43.362" v="2540" actId="1038"/>
          <ac:picMkLst>
            <pc:docMk/>
            <pc:sldMk cId="59182844" sldId="268"/>
            <ac:picMk id="29" creationId="{1E00D772-565F-9A17-1B21-E63706DE7C84}"/>
          </ac:picMkLst>
        </pc:picChg>
        <pc:picChg chg="add mod">
          <ac:chgData name="Lin-Nam Wang" userId="a9468e9b-56ed-4783-8f0a-061eca4e8693" providerId="ADAL" clId="{D1A11053-B4D0-4B66-BE94-133CDEFAD990}" dt="2024-06-24T07:44:23.466" v="2626" actId="1038"/>
          <ac:picMkLst>
            <pc:docMk/>
            <pc:sldMk cId="59182844" sldId="268"/>
            <ac:picMk id="31" creationId="{4E4384EB-0EFC-CEC1-3AB7-80A86156864A}"/>
          </ac:picMkLst>
        </pc:picChg>
        <pc:picChg chg="add mod">
          <ac:chgData name="Lin-Nam Wang" userId="a9468e9b-56ed-4783-8f0a-061eca4e8693" providerId="ADAL" clId="{D1A11053-B4D0-4B66-BE94-133CDEFAD990}" dt="2024-06-24T07:45:20.689" v="2648" actId="1035"/>
          <ac:picMkLst>
            <pc:docMk/>
            <pc:sldMk cId="59182844" sldId="268"/>
            <ac:picMk id="33" creationId="{16923F17-09CD-1D1C-8C56-666E35928354}"/>
          </ac:picMkLst>
        </pc:picChg>
      </pc:sldChg>
      <pc:sldChg chg="del">
        <pc:chgData name="Lin-Nam Wang" userId="a9468e9b-56ed-4783-8f0a-061eca4e8693" providerId="ADAL" clId="{D1A11053-B4D0-4B66-BE94-133CDEFAD990}" dt="2024-06-07T08:59:01.409" v="0" actId="2696"/>
        <pc:sldMkLst>
          <pc:docMk/>
          <pc:sldMk cId="583570213" sldId="268"/>
        </pc:sldMkLst>
      </pc:sldChg>
      <pc:sldChg chg="addSp modSp new del mod">
        <pc:chgData name="Lin-Nam Wang" userId="a9468e9b-56ed-4783-8f0a-061eca4e8693" providerId="ADAL" clId="{D1A11053-B4D0-4B66-BE94-133CDEFAD990}" dt="2024-06-19T15:05:46.089" v="1083" actId="2696"/>
        <pc:sldMkLst>
          <pc:docMk/>
          <pc:sldMk cId="1719908129" sldId="269"/>
        </pc:sldMkLst>
        <pc:spChg chg="mod">
          <ac:chgData name="Lin-Nam Wang" userId="a9468e9b-56ed-4783-8f0a-061eca4e8693" providerId="ADAL" clId="{D1A11053-B4D0-4B66-BE94-133CDEFAD990}" dt="2024-06-07T14:54:56.166" v="100"/>
          <ac:spMkLst>
            <pc:docMk/>
            <pc:sldMk cId="1719908129" sldId="269"/>
            <ac:spMk id="3" creationId="{5014B37C-B590-AB5A-9D4F-F44ED2C2805B}"/>
          </ac:spMkLst>
        </pc:spChg>
        <pc:picChg chg="add mod">
          <ac:chgData name="Lin-Nam Wang" userId="a9468e9b-56ed-4783-8f0a-061eca4e8693" providerId="ADAL" clId="{D1A11053-B4D0-4B66-BE94-133CDEFAD990}" dt="2024-06-19T11:04:35.532" v="288"/>
          <ac:picMkLst>
            <pc:docMk/>
            <pc:sldMk cId="1719908129" sldId="269"/>
            <ac:picMk id="5" creationId="{C7F7B09A-4AE2-99A3-0383-127D8DDE8A9F}"/>
          </ac:picMkLst>
        </pc:picChg>
      </pc:sldChg>
      <pc:sldChg chg="del">
        <pc:chgData name="Lin-Nam Wang" userId="a9468e9b-56ed-4783-8f0a-061eca4e8693" providerId="ADAL" clId="{D1A11053-B4D0-4B66-BE94-133CDEFAD990}" dt="2024-06-07T08:59:17.314" v="4" actId="2696"/>
        <pc:sldMkLst>
          <pc:docMk/>
          <pc:sldMk cId="1890212000" sldId="269"/>
        </pc:sldMkLst>
      </pc:sldChg>
      <pc:sldChg chg="addSp delSp modSp new mod">
        <pc:chgData name="Lin-Nam Wang" userId="a9468e9b-56ed-4783-8f0a-061eca4e8693" providerId="ADAL" clId="{D1A11053-B4D0-4B66-BE94-133CDEFAD990}" dt="2024-06-21T10:46:56.168" v="2394" actId="2711"/>
        <pc:sldMkLst>
          <pc:docMk/>
          <pc:sldMk cId="2377978610" sldId="270"/>
        </pc:sldMkLst>
        <pc:spChg chg="mod">
          <ac:chgData name="Lin-Nam Wang" userId="a9468e9b-56ed-4783-8f0a-061eca4e8693" providerId="ADAL" clId="{D1A11053-B4D0-4B66-BE94-133CDEFAD990}" dt="2024-06-21T10:46:50.297" v="2393" actId="2711"/>
          <ac:spMkLst>
            <pc:docMk/>
            <pc:sldMk cId="2377978610" sldId="270"/>
            <ac:spMk id="2" creationId="{E7FE967E-125B-EDED-2326-4FA258F06B7F}"/>
          </ac:spMkLst>
        </pc:spChg>
        <pc:spChg chg="mod">
          <ac:chgData name="Lin-Nam Wang" userId="a9468e9b-56ed-4783-8f0a-061eca4e8693" providerId="ADAL" clId="{D1A11053-B4D0-4B66-BE94-133CDEFAD990}" dt="2024-06-21T10:46:56.168" v="2394" actId="2711"/>
          <ac:spMkLst>
            <pc:docMk/>
            <pc:sldMk cId="2377978610" sldId="270"/>
            <ac:spMk id="3" creationId="{772B25A6-B873-2BEA-1B5E-E39E81F92F0B}"/>
          </ac:spMkLst>
        </pc:spChg>
        <pc:spChg chg="del">
          <ac:chgData name="Lin-Nam Wang" userId="a9468e9b-56ed-4783-8f0a-061eca4e8693" providerId="ADAL" clId="{D1A11053-B4D0-4B66-BE94-133CDEFAD990}" dt="2024-06-19T15:18:13.485" v="1446" actId="478"/>
          <ac:spMkLst>
            <pc:docMk/>
            <pc:sldMk cId="2377978610" sldId="270"/>
            <ac:spMk id="4" creationId="{9A01CFCA-09EE-3F00-FB5C-1996D36F7227}"/>
          </ac:spMkLst>
        </pc:spChg>
        <pc:picChg chg="add mod">
          <ac:chgData name="Lin-Nam Wang" userId="a9468e9b-56ed-4783-8f0a-061eca4e8693" providerId="ADAL" clId="{D1A11053-B4D0-4B66-BE94-133CDEFAD990}" dt="2024-06-19T15:57:01.406" v="2375" actId="1038"/>
          <ac:picMkLst>
            <pc:docMk/>
            <pc:sldMk cId="2377978610" sldId="270"/>
            <ac:picMk id="5" creationId="{26F9696C-9FE7-DC4A-4A4D-9D27C37FD431}"/>
          </ac:picMkLst>
        </pc:picChg>
      </pc:sldChg>
      <pc:sldChg chg="del">
        <pc:chgData name="Lin-Nam Wang" userId="a9468e9b-56ed-4783-8f0a-061eca4e8693" providerId="ADAL" clId="{D1A11053-B4D0-4B66-BE94-133CDEFAD990}" dt="2024-06-07T08:59:07.393" v="1" actId="2696"/>
        <pc:sldMkLst>
          <pc:docMk/>
          <pc:sldMk cId="2456869323" sldId="270"/>
        </pc:sldMkLst>
      </pc:sldChg>
      <pc:sldChg chg="modSp add del mod ord">
        <pc:chgData name="Lin-Nam Wang" userId="a9468e9b-56ed-4783-8f0a-061eca4e8693" providerId="ADAL" clId="{D1A11053-B4D0-4B66-BE94-133CDEFAD990}" dt="2024-06-19T15:15:44.098" v="1408" actId="2696"/>
        <pc:sldMkLst>
          <pc:docMk/>
          <pc:sldMk cId="3118022538" sldId="271"/>
        </pc:sldMkLst>
        <pc:spChg chg="mod">
          <ac:chgData name="Lin-Nam Wang" userId="a9468e9b-56ed-4783-8f0a-061eca4e8693" providerId="ADAL" clId="{D1A11053-B4D0-4B66-BE94-133CDEFAD990}" dt="2024-06-19T14:32:51.619" v="629" actId="255"/>
          <ac:spMkLst>
            <pc:docMk/>
            <pc:sldMk cId="3118022538" sldId="271"/>
            <ac:spMk id="3" creationId="{00000000-0000-0000-0000-000000000000}"/>
          </ac:spMkLst>
        </pc:spChg>
      </pc:sldChg>
      <pc:sldChg chg="modSp add del mod">
        <pc:chgData name="Lin-Nam Wang" userId="a9468e9b-56ed-4783-8f0a-061eca4e8693" providerId="ADAL" clId="{D1A11053-B4D0-4B66-BE94-133CDEFAD990}" dt="2024-06-19T15:15:41.057" v="1407" actId="2696"/>
        <pc:sldMkLst>
          <pc:docMk/>
          <pc:sldMk cId="2450765929" sldId="272"/>
        </pc:sldMkLst>
        <pc:spChg chg="mod">
          <ac:chgData name="Lin-Nam Wang" userId="a9468e9b-56ed-4783-8f0a-061eca4e8693" providerId="ADAL" clId="{D1A11053-B4D0-4B66-BE94-133CDEFAD990}" dt="2024-06-19T14:33:43.775" v="667" actId="207"/>
          <ac:spMkLst>
            <pc:docMk/>
            <pc:sldMk cId="2450765929" sldId="272"/>
            <ac:spMk id="3" creationId="{00000000-0000-0000-0000-000000000000}"/>
          </ac:spMkLst>
        </pc:spChg>
      </pc:sldChg>
      <pc:sldChg chg="addSp delSp modSp add mod">
        <pc:chgData name="Lin-Nam Wang" userId="a9468e9b-56ed-4783-8f0a-061eca4e8693" providerId="ADAL" clId="{D1A11053-B4D0-4B66-BE94-133CDEFAD990}" dt="2024-06-24T07:47:41.310" v="2740" actId="1036"/>
        <pc:sldMkLst>
          <pc:docMk/>
          <pc:sldMk cId="49489242" sldId="273"/>
        </pc:sldMkLst>
        <pc:spChg chg="del">
          <ac:chgData name="Lin-Nam Wang" userId="a9468e9b-56ed-4783-8f0a-061eca4e8693" providerId="ADAL" clId="{D1A11053-B4D0-4B66-BE94-133CDEFAD990}" dt="2024-06-19T15:00:53.279" v="996" actId="478"/>
          <ac:spMkLst>
            <pc:docMk/>
            <pc:sldMk cId="49489242" sldId="273"/>
            <ac:spMk id="2" creationId="{00000000-0000-0000-0000-000000000000}"/>
          </ac:spMkLst>
        </pc:spChg>
        <pc:spChg chg="add del mod">
          <ac:chgData name="Lin-Nam Wang" userId="a9468e9b-56ed-4783-8f0a-061eca4e8693" providerId="ADAL" clId="{D1A11053-B4D0-4B66-BE94-133CDEFAD990}" dt="2024-06-19T15:06:18.355" v="1091" actId="21"/>
          <ac:spMkLst>
            <pc:docMk/>
            <pc:sldMk cId="49489242" sldId="273"/>
            <ac:spMk id="3" creationId="{3A53D14D-C4F6-A017-C1B1-61B18DF3CFE7}"/>
          </ac:spMkLst>
        </pc:spChg>
        <pc:spChg chg="del">
          <ac:chgData name="Lin-Nam Wang" userId="a9468e9b-56ed-4783-8f0a-061eca4e8693" providerId="ADAL" clId="{D1A11053-B4D0-4B66-BE94-133CDEFAD990}" dt="2024-06-19T15:00:35.234" v="989" actId="478"/>
          <ac:spMkLst>
            <pc:docMk/>
            <pc:sldMk cId="49489242" sldId="273"/>
            <ac:spMk id="4" creationId="{00000000-0000-0000-0000-000000000000}"/>
          </ac:spMkLst>
        </pc:spChg>
        <pc:spChg chg="mod ord">
          <ac:chgData name="Lin-Nam Wang" userId="a9468e9b-56ed-4783-8f0a-061eca4e8693" providerId="ADAL" clId="{D1A11053-B4D0-4B66-BE94-133CDEFAD990}" dt="2024-06-24T07:47:41.310" v="2740" actId="1036"/>
          <ac:spMkLst>
            <pc:docMk/>
            <pc:sldMk cId="49489242" sldId="273"/>
            <ac:spMk id="5" creationId="{954AC0FE-9303-8E8A-73DD-F814CAE6191D}"/>
          </ac:spMkLst>
        </pc:spChg>
        <pc:spChg chg="del">
          <ac:chgData name="Lin-Nam Wang" userId="a9468e9b-56ed-4783-8f0a-061eca4e8693" providerId="ADAL" clId="{D1A11053-B4D0-4B66-BE94-133CDEFAD990}" dt="2024-06-19T14:51:57.245" v="862" actId="478"/>
          <ac:spMkLst>
            <pc:docMk/>
            <pc:sldMk cId="49489242" sldId="273"/>
            <ac:spMk id="6" creationId="{0725A55E-33D4-824C-74A8-EE56108A989F}"/>
          </ac:spMkLst>
        </pc:spChg>
        <pc:spChg chg="add mod">
          <ac:chgData name="Lin-Nam Wang" userId="a9468e9b-56ed-4783-8f0a-061eca4e8693" providerId="ADAL" clId="{D1A11053-B4D0-4B66-BE94-133CDEFAD990}" dt="2024-06-21T10:48:12.977" v="2405" actId="2711"/>
          <ac:spMkLst>
            <pc:docMk/>
            <pc:sldMk cId="49489242" sldId="273"/>
            <ac:spMk id="8" creationId="{F05A202E-1C47-B74C-63A6-F1663E8A8758}"/>
          </ac:spMkLst>
        </pc:spChg>
        <pc:spChg chg="add del">
          <ac:chgData name="Lin-Nam Wang" userId="a9468e9b-56ed-4783-8f0a-061eca4e8693" providerId="ADAL" clId="{D1A11053-B4D0-4B66-BE94-133CDEFAD990}" dt="2024-06-19T15:00:46.855" v="995" actId="478"/>
          <ac:spMkLst>
            <pc:docMk/>
            <pc:sldMk cId="49489242" sldId="273"/>
            <ac:spMk id="11" creationId="{ADA6BFE8-C736-5EF8-27ED-341B38857554}"/>
          </ac:spMkLst>
        </pc:spChg>
        <pc:spChg chg="mod">
          <ac:chgData name="Lin-Nam Wang" userId="a9468e9b-56ed-4783-8f0a-061eca4e8693" providerId="ADAL" clId="{D1A11053-B4D0-4B66-BE94-133CDEFAD990}" dt="2024-06-24T07:47:37.149" v="2735" actId="1036"/>
          <ac:spMkLst>
            <pc:docMk/>
            <pc:sldMk cId="49489242" sldId="273"/>
            <ac:spMk id="12" creationId="{738156A2-DDA7-343C-E6DE-538D190969A8}"/>
          </ac:spMkLst>
        </pc:spChg>
        <pc:spChg chg="del mod">
          <ac:chgData name="Lin-Nam Wang" userId="a9468e9b-56ed-4783-8f0a-061eca4e8693" providerId="ADAL" clId="{D1A11053-B4D0-4B66-BE94-133CDEFAD990}" dt="2024-06-19T15:03:35.916" v="1052" actId="478"/>
          <ac:spMkLst>
            <pc:docMk/>
            <pc:sldMk cId="49489242" sldId="273"/>
            <ac:spMk id="13" creationId="{1AF72660-3397-E4DC-0D21-196AF69E2B55}"/>
          </ac:spMkLst>
        </pc:spChg>
        <pc:spChg chg="add del mod">
          <ac:chgData name="Lin-Nam Wang" userId="a9468e9b-56ed-4783-8f0a-061eca4e8693" providerId="ADAL" clId="{D1A11053-B4D0-4B66-BE94-133CDEFAD990}" dt="2024-06-19T15:14:03.823" v="1323" actId="21"/>
          <ac:spMkLst>
            <pc:docMk/>
            <pc:sldMk cId="49489242" sldId="273"/>
            <ac:spMk id="14" creationId="{71987C5B-3685-E5EC-D485-EA33BEDF2725}"/>
          </ac:spMkLst>
        </pc:spChg>
        <pc:spChg chg="add del mod">
          <ac:chgData name="Lin-Nam Wang" userId="a9468e9b-56ed-4783-8f0a-061eca4e8693" providerId="ADAL" clId="{D1A11053-B4D0-4B66-BE94-133CDEFAD990}" dt="2024-06-19T15:00:43.646" v="993" actId="478"/>
          <ac:spMkLst>
            <pc:docMk/>
            <pc:sldMk cId="49489242" sldId="273"/>
            <ac:spMk id="16" creationId="{76CC5BA3-E9A4-CE87-18CC-7C7BFA0D76AB}"/>
          </ac:spMkLst>
        </pc:spChg>
        <pc:spChg chg="add mod">
          <ac:chgData name="Lin-Nam Wang" userId="a9468e9b-56ed-4783-8f0a-061eca4e8693" providerId="ADAL" clId="{D1A11053-B4D0-4B66-BE94-133CDEFAD990}" dt="2024-06-21T10:47:54.002" v="2402" actId="2711"/>
          <ac:spMkLst>
            <pc:docMk/>
            <pc:sldMk cId="49489242" sldId="273"/>
            <ac:spMk id="21" creationId="{4C8F0ADA-FF00-8F10-75BD-7CABAF03E9A7}"/>
          </ac:spMkLst>
        </pc:spChg>
        <pc:spChg chg="add mod">
          <ac:chgData name="Lin-Nam Wang" userId="a9468e9b-56ed-4783-8f0a-061eca4e8693" providerId="ADAL" clId="{D1A11053-B4D0-4B66-BE94-133CDEFAD990}" dt="2024-06-21T10:48:23.290" v="2407" actId="2711"/>
          <ac:spMkLst>
            <pc:docMk/>
            <pc:sldMk cId="49489242" sldId="273"/>
            <ac:spMk id="22" creationId="{8F0D6383-F736-6EF8-26D3-A08FADD0BECD}"/>
          </ac:spMkLst>
        </pc:spChg>
        <pc:spChg chg="add mod">
          <ac:chgData name="Lin-Nam Wang" userId="a9468e9b-56ed-4783-8f0a-061eca4e8693" providerId="ADAL" clId="{D1A11053-B4D0-4B66-BE94-133CDEFAD990}" dt="2024-06-21T10:48:02.400" v="2403" actId="2711"/>
          <ac:spMkLst>
            <pc:docMk/>
            <pc:sldMk cId="49489242" sldId="273"/>
            <ac:spMk id="27" creationId="{E8C5A6E1-C7CF-E1E7-BC1C-20C8E0D6C4A1}"/>
          </ac:spMkLst>
        </pc:spChg>
        <pc:picChg chg="add del mod">
          <ac:chgData name="Lin-Nam Wang" userId="a9468e9b-56ed-4783-8f0a-061eca4e8693" providerId="ADAL" clId="{D1A11053-B4D0-4B66-BE94-133CDEFAD990}" dt="2024-06-19T15:06:36.420" v="1099" actId="21"/>
          <ac:picMkLst>
            <pc:docMk/>
            <pc:sldMk cId="49489242" sldId="273"/>
            <ac:picMk id="7" creationId="{B76590D9-950A-054E-28A8-B263F07643A5}"/>
          </ac:picMkLst>
        </pc:picChg>
        <pc:picChg chg="add del mod">
          <ac:chgData name="Lin-Nam Wang" userId="a9468e9b-56ed-4783-8f0a-061eca4e8693" providerId="ADAL" clId="{D1A11053-B4D0-4B66-BE94-133CDEFAD990}" dt="2024-06-19T15:03:48.795" v="1055" actId="1076"/>
          <ac:picMkLst>
            <pc:docMk/>
            <pc:sldMk cId="49489242" sldId="273"/>
            <ac:picMk id="9" creationId="{33749EC3-726C-6ED7-FB7C-D84FCBFA2A9C}"/>
          </ac:picMkLst>
        </pc:picChg>
        <pc:picChg chg="add del mod">
          <ac:chgData name="Lin-Nam Wang" userId="a9468e9b-56ed-4783-8f0a-061eca4e8693" providerId="ADAL" clId="{D1A11053-B4D0-4B66-BE94-133CDEFAD990}" dt="2024-06-19T15:13:14.220" v="1283" actId="1076"/>
          <ac:picMkLst>
            <pc:docMk/>
            <pc:sldMk cId="49489242" sldId="273"/>
            <ac:picMk id="10" creationId="{7FFA5FA7-136E-A265-A1F3-FD7FC44755BF}"/>
          </ac:picMkLst>
        </pc:picChg>
        <pc:picChg chg="add mod">
          <ac:chgData name="Lin-Nam Wang" userId="a9468e9b-56ed-4783-8f0a-061eca4e8693" providerId="ADAL" clId="{D1A11053-B4D0-4B66-BE94-133CDEFAD990}" dt="2024-06-19T15:21:35.184" v="1522" actId="1076"/>
          <ac:picMkLst>
            <pc:docMk/>
            <pc:sldMk cId="49489242" sldId="273"/>
            <ac:picMk id="23" creationId="{7ABBAAF6-88BD-0CFD-CAB8-C50DD62FB7A1}"/>
          </ac:picMkLst>
        </pc:picChg>
      </pc:sldChg>
      <pc:sldChg chg="addSp delSp modSp add mod">
        <pc:chgData name="Lin-Nam Wang" userId="a9468e9b-56ed-4783-8f0a-061eca4e8693" providerId="ADAL" clId="{D1A11053-B4D0-4B66-BE94-133CDEFAD990}" dt="2024-06-24T07:50:16.162" v="2838" actId="1035"/>
        <pc:sldMkLst>
          <pc:docMk/>
          <pc:sldMk cId="1907118398" sldId="274"/>
        </pc:sldMkLst>
        <pc:spChg chg="del">
          <ac:chgData name="Lin-Nam Wang" userId="a9468e9b-56ed-4783-8f0a-061eca4e8693" providerId="ADAL" clId="{D1A11053-B4D0-4B66-BE94-133CDEFAD990}" dt="2024-06-19T15:06:29.562" v="1095" actId="478"/>
          <ac:spMkLst>
            <pc:docMk/>
            <pc:sldMk cId="1907118398" sldId="274"/>
            <ac:spMk id="2" creationId="{00000000-0000-0000-0000-000000000000}"/>
          </ac:spMkLst>
        </pc:spChg>
        <pc:spChg chg="add mod">
          <ac:chgData name="Lin-Nam Wang" userId="a9468e9b-56ed-4783-8f0a-061eca4e8693" providerId="ADAL" clId="{D1A11053-B4D0-4B66-BE94-133CDEFAD990}" dt="2024-06-24T07:50:07.090" v="2829" actId="1035"/>
          <ac:spMkLst>
            <pc:docMk/>
            <pc:sldMk cId="1907118398" sldId="274"/>
            <ac:spMk id="3" creationId="{AA50A4C3-51C9-9CB9-2380-FDF04AA52CB1}"/>
          </ac:spMkLst>
        </pc:spChg>
        <pc:spChg chg="del">
          <ac:chgData name="Lin-Nam Wang" userId="a9468e9b-56ed-4783-8f0a-061eca4e8693" providerId="ADAL" clId="{D1A11053-B4D0-4B66-BE94-133CDEFAD990}" dt="2024-06-19T15:06:25.680" v="1094" actId="478"/>
          <ac:spMkLst>
            <pc:docMk/>
            <pc:sldMk cId="1907118398" sldId="274"/>
            <ac:spMk id="4" creationId="{00000000-0000-0000-0000-000000000000}"/>
          </ac:spMkLst>
        </pc:spChg>
        <pc:spChg chg="del">
          <ac:chgData name="Lin-Nam Wang" userId="a9468e9b-56ed-4783-8f0a-061eca4e8693" providerId="ADAL" clId="{D1A11053-B4D0-4B66-BE94-133CDEFAD990}" dt="2024-06-19T15:09:35.030" v="1163" actId="478"/>
          <ac:spMkLst>
            <pc:docMk/>
            <pc:sldMk cId="1907118398" sldId="274"/>
            <ac:spMk id="5" creationId="{954AC0FE-9303-8E8A-73DD-F814CAE6191D}"/>
          </ac:spMkLst>
        </pc:spChg>
        <pc:spChg chg="del">
          <ac:chgData name="Lin-Nam Wang" userId="a9468e9b-56ed-4783-8f0a-061eca4e8693" providerId="ADAL" clId="{D1A11053-B4D0-4B66-BE94-133CDEFAD990}" dt="2024-06-19T15:04:52.352" v="1075" actId="478"/>
          <ac:spMkLst>
            <pc:docMk/>
            <pc:sldMk cId="1907118398" sldId="274"/>
            <ac:spMk id="6" creationId="{0725A55E-33D4-824C-74A8-EE56108A989F}"/>
          </ac:spMkLst>
        </pc:spChg>
        <pc:spChg chg="add mod">
          <ac:chgData name="Lin-Nam Wang" userId="a9468e9b-56ed-4783-8f0a-061eca4e8693" providerId="ADAL" clId="{D1A11053-B4D0-4B66-BE94-133CDEFAD990}" dt="2024-06-21T10:48:55.068" v="2413" actId="2711"/>
          <ac:spMkLst>
            <pc:docMk/>
            <pc:sldMk cId="1907118398" sldId="274"/>
            <ac:spMk id="7" creationId="{FC7745A3-E8B1-7915-FCB7-43328E7D4050}"/>
          </ac:spMkLst>
        </pc:spChg>
        <pc:spChg chg="add mod">
          <ac:chgData name="Lin-Nam Wang" userId="a9468e9b-56ed-4783-8f0a-061eca4e8693" providerId="ADAL" clId="{D1A11053-B4D0-4B66-BE94-133CDEFAD990}" dt="2024-06-21T10:48:29.975" v="2408" actId="2711"/>
          <ac:spMkLst>
            <pc:docMk/>
            <pc:sldMk cId="1907118398" sldId="274"/>
            <ac:spMk id="8" creationId="{3A53D14D-C4F6-A017-C1B1-61B18DF3CFE7}"/>
          </ac:spMkLst>
        </pc:spChg>
        <pc:spChg chg="add del mod">
          <ac:chgData name="Lin-Nam Wang" userId="a9468e9b-56ed-4783-8f0a-061eca4e8693" providerId="ADAL" clId="{D1A11053-B4D0-4B66-BE94-133CDEFAD990}" dt="2024-06-19T15:21:09.676" v="1515" actId="1035"/>
          <ac:spMkLst>
            <pc:docMk/>
            <pc:sldMk cId="1907118398" sldId="274"/>
            <ac:spMk id="11" creationId="{ADA6BFE8-C736-5EF8-27ED-341B38857554}"/>
          </ac:spMkLst>
        </pc:spChg>
        <pc:spChg chg="mod ord">
          <ac:chgData name="Lin-Nam Wang" userId="a9468e9b-56ed-4783-8f0a-061eca4e8693" providerId="ADAL" clId="{D1A11053-B4D0-4B66-BE94-133CDEFAD990}" dt="2024-06-21T10:48:38.845" v="2410" actId="2711"/>
          <ac:spMkLst>
            <pc:docMk/>
            <pc:sldMk cId="1907118398" sldId="274"/>
            <ac:spMk id="12" creationId="{738156A2-DDA7-343C-E6DE-538D190969A8}"/>
          </ac:spMkLst>
        </pc:spChg>
        <pc:spChg chg="del">
          <ac:chgData name="Lin-Nam Wang" userId="a9468e9b-56ed-4783-8f0a-061eca4e8693" providerId="ADAL" clId="{D1A11053-B4D0-4B66-BE94-133CDEFAD990}" dt="2024-06-19T15:04:54.929" v="1076" actId="478"/>
          <ac:spMkLst>
            <pc:docMk/>
            <pc:sldMk cId="1907118398" sldId="274"/>
            <ac:spMk id="13" creationId="{1AF72660-3397-E4DC-0D21-196AF69E2B55}"/>
          </ac:spMkLst>
        </pc:spChg>
        <pc:spChg chg="add mod">
          <ac:chgData name="Lin-Nam Wang" userId="a9468e9b-56ed-4783-8f0a-061eca4e8693" providerId="ADAL" clId="{D1A11053-B4D0-4B66-BE94-133CDEFAD990}" dt="2024-06-21T10:48:34.443" v="2409" actId="2711"/>
          <ac:spMkLst>
            <pc:docMk/>
            <pc:sldMk cId="1907118398" sldId="274"/>
            <ac:spMk id="15" creationId="{71987C5B-3685-E5EC-D485-EA33BEDF2725}"/>
          </ac:spMkLst>
        </pc:spChg>
        <pc:spChg chg="add mod">
          <ac:chgData name="Lin-Nam Wang" userId="a9468e9b-56ed-4783-8f0a-061eca4e8693" providerId="ADAL" clId="{D1A11053-B4D0-4B66-BE94-133CDEFAD990}" dt="2024-06-21T10:48:50.482" v="2412" actId="2711"/>
          <ac:spMkLst>
            <pc:docMk/>
            <pc:sldMk cId="1907118398" sldId="274"/>
            <ac:spMk id="16" creationId="{E529B2E7-2A46-D675-6946-5C1C13533E1E}"/>
          </ac:spMkLst>
        </pc:spChg>
        <pc:spChg chg="add mod">
          <ac:chgData name="Lin-Nam Wang" userId="a9468e9b-56ed-4783-8f0a-061eca4e8693" providerId="ADAL" clId="{D1A11053-B4D0-4B66-BE94-133CDEFAD990}" dt="2024-06-24T07:50:16.162" v="2838" actId="1035"/>
          <ac:spMkLst>
            <pc:docMk/>
            <pc:sldMk cId="1907118398" sldId="274"/>
            <ac:spMk id="24" creationId="{AA93E903-CC17-DECE-88E8-6BDB3DDB25B1}"/>
          </ac:spMkLst>
        </pc:spChg>
        <pc:picChg chg="add del mod">
          <ac:chgData name="Lin-Nam Wang" userId="a9468e9b-56ed-4783-8f0a-061eca4e8693" providerId="ADAL" clId="{D1A11053-B4D0-4B66-BE94-133CDEFAD990}" dt="2024-06-24T07:50:13.469" v="2835" actId="1036"/>
          <ac:picMkLst>
            <pc:docMk/>
            <pc:sldMk cId="1907118398" sldId="274"/>
            <ac:picMk id="9" creationId="{33749EC3-726C-6ED7-FB7C-D84FCBFA2A9C}"/>
          </ac:picMkLst>
        </pc:picChg>
        <pc:picChg chg="mod">
          <ac:chgData name="Lin-Nam Wang" userId="a9468e9b-56ed-4783-8f0a-061eca4e8693" providerId="ADAL" clId="{D1A11053-B4D0-4B66-BE94-133CDEFAD990}" dt="2024-06-19T15:25:00.561" v="1653" actId="1035"/>
          <ac:picMkLst>
            <pc:docMk/>
            <pc:sldMk cId="1907118398" sldId="274"/>
            <ac:picMk id="10" creationId="{7FFA5FA7-136E-A265-A1F3-FD7FC44755BF}"/>
          </ac:picMkLst>
        </pc:picChg>
        <pc:picChg chg="add del mod">
          <ac:chgData name="Lin-Nam Wang" userId="a9468e9b-56ed-4783-8f0a-061eca4e8693" providerId="ADAL" clId="{D1A11053-B4D0-4B66-BE94-133CDEFAD990}" dt="2024-06-19T15:21:39.617" v="1523" actId="1076"/>
          <ac:picMkLst>
            <pc:docMk/>
            <pc:sldMk cId="1907118398" sldId="274"/>
            <ac:picMk id="14" creationId="{B76590D9-950A-054E-28A8-B263F07643A5}"/>
          </ac:picMkLst>
        </pc:picChg>
      </pc:sldChg>
      <pc:sldChg chg="del">
        <pc:chgData name="Lin-Nam Wang" userId="a9468e9b-56ed-4783-8f0a-061eca4e8693" providerId="ADAL" clId="{D1A11053-B4D0-4B66-BE94-133CDEFAD990}" dt="2024-06-07T08:59:10.061" v="2" actId="2696"/>
        <pc:sldMkLst>
          <pc:docMk/>
          <pc:sldMk cId="332124474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EF36-1766-4DD4-B500-ECCCF1BDC42F}" type="datetimeFigureOut">
              <a:rPr lang="en-NL" smtClean="0"/>
              <a:t>24/06/2024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39A7-3C2A-4AF8-A1A0-6A82ED0493F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56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0" y="288000"/>
            <a:ext cx="6048000" cy="936000"/>
          </a:xfrm>
        </p:spPr>
        <p:txBody>
          <a:bodyPr anchor="ctr" anchorCtr="0"/>
          <a:lstStyle>
            <a:lvl1pPr algn="l">
              <a:lnSpc>
                <a:spcPts val="24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0" y="1438275"/>
            <a:ext cx="6048000" cy="216000"/>
          </a:xfrm>
        </p:spPr>
        <p:txBody>
          <a:bodyPr/>
          <a:lstStyle>
            <a:lvl1pPr marL="0" indent="0" algn="l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name of speaker</a:t>
            </a:r>
          </a:p>
        </p:txBody>
      </p:sp>
      <p:pic>
        <p:nvPicPr>
          <p:cNvPr id="4" name="Picture 3" descr="FIP_B_Titel_Logo_300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"/>
            <a:ext cx="1981200" cy="1188720"/>
          </a:xfrm>
          <a:prstGeom prst="rect">
            <a:avLst/>
          </a:prstGeom>
        </p:spPr>
      </p:pic>
      <p:cxnSp>
        <p:nvCxnSpPr>
          <p:cNvPr id="6" name="Straight Connector 10"/>
          <p:cNvCxnSpPr/>
          <p:nvPr userDrawn="1"/>
        </p:nvCxnSpPr>
        <p:spPr>
          <a:xfrm>
            <a:off x="2520000" y="1368000"/>
            <a:ext cx="6048000" cy="0"/>
          </a:xfrm>
          <a:prstGeom prst="line">
            <a:avLst/>
          </a:prstGeom>
          <a:ln w="1524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0000" y="1656000"/>
            <a:ext cx="6048000" cy="180000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buNone/>
              <a:defRPr sz="1000" b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function or date</a:t>
            </a:r>
          </a:p>
        </p:txBody>
      </p:sp>
    </p:spTree>
    <p:extLst>
      <p:ext uri="{BB962C8B-B14F-4D97-AF65-F5344CB8AC3E}">
        <p14:creationId xmlns:p14="http://schemas.microsoft.com/office/powerpoint/2010/main" val="300830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88000"/>
            <a:ext cx="6408000" cy="756000"/>
          </a:xfrm>
        </p:spPr>
        <p:txBody>
          <a:bodyPr vert="horz" anchor="t" anchorCtr="0"/>
          <a:lstStyle>
            <a:lvl1pPr algn="ctr">
              <a:lnSpc>
                <a:spcPts val="48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1368000" y="2041700"/>
            <a:ext cx="6408000" cy="0"/>
          </a:xfrm>
          <a:prstGeom prst="line">
            <a:avLst/>
          </a:prstGeom>
          <a:ln w="2032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368000" y="2160000"/>
            <a:ext cx="6408000" cy="1800000"/>
          </a:xfrm>
        </p:spPr>
        <p:txBody>
          <a:bodyPr anchor="t" anchorCtr="0"/>
          <a:lstStyle>
            <a:lvl1pPr marL="0" indent="0" algn="ctr">
              <a:lnSpc>
                <a:spcPts val="4800"/>
              </a:lnSpc>
              <a:buNone/>
              <a:defRPr sz="36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57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52" y="566670"/>
            <a:ext cx="3599695" cy="3959360"/>
          </a:xfrm>
          <a:prstGeom prst="rect">
            <a:avLst/>
          </a:prstGeom>
          <a:effectLst>
            <a:outerShdw blurRad="406400" dist="38100" dir="5400000" sx="105000" sy="105000" algn="t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4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1" y="215998"/>
            <a:ext cx="7992000" cy="3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0" y="1152000"/>
            <a:ext cx="7992001" cy="29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 i="1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 i="1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5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0" y="1440000"/>
            <a:ext cx="7992001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76000" y="1152000"/>
            <a:ext cx="7992000" cy="28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20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08" y="1499839"/>
            <a:ext cx="6960257" cy="1706137"/>
          </a:xfrm>
        </p:spPr>
        <p:txBody>
          <a:bodyPr anchor="t" anchorCtr="0"/>
          <a:lstStyle>
            <a:lvl1pPr>
              <a:lnSpc>
                <a:spcPts val="4200"/>
              </a:lnSpc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8" y="3205976"/>
            <a:ext cx="6960293" cy="761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96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0" y="1440000"/>
            <a:ext cx="3852269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999" y="1440000"/>
            <a:ext cx="3851731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75730" y="1152000"/>
            <a:ext cx="7992000" cy="28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4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0" y="1440000"/>
            <a:ext cx="3852269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75730" y="1152000"/>
            <a:ext cx="7992000" cy="28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716000" y="1512000"/>
            <a:ext cx="3852000" cy="2628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93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215999"/>
            <a:ext cx="7992000" cy="324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6000" y="1152000"/>
            <a:ext cx="7992000" cy="2988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215999"/>
            <a:ext cx="7992000" cy="324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6000" y="1440000"/>
            <a:ext cx="7992000" cy="2700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76000" y="1152000"/>
            <a:ext cx="7992000" cy="28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10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00" y="1440000"/>
            <a:ext cx="2520000" cy="270000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noProof="0" smtClean="0"/>
              <a:pPr/>
              <a:t>24/06/2024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215999"/>
            <a:ext cx="7992000" cy="324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2000" y="1512000"/>
            <a:ext cx="5256000" cy="2628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76000" y="1152000"/>
            <a:ext cx="7992000" cy="28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5" hasCustomPrompt="1"/>
          </p:nvPr>
        </p:nvSpPr>
        <p:spPr>
          <a:xfrm>
            <a:off x="575731" y="540000"/>
            <a:ext cx="7992000" cy="324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3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1" y="215998"/>
            <a:ext cx="7992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2" y="1152000"/>
            <a:ext cx="7992000" cy="29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4212000"/>
            <a:ext cx="1044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E406AAA-D699-4C1D-A0EC-EC659E9F1150}" type="datetimeFigureOut">
              <a:rPr lang="en-GB" smtClean="0"/>
              <a:pPr/>
              <a:t>24/06/2024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0" y="4212000"/>
            <a:ext cx="360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000" y="4212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IP_B_Tekst_Logo_300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464000"/>
            <a:ext cx="2087880" cy="6126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75732" y="1026000"/>
            <a:ext cx="8028000" cy="0"/>
          </a:xfrm>
          <a:prstGeom prst="line">
            <a:avLst/>
          </a:prstGeom>
          <a:ln w="1524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000" y="4428000"/>
            <a:ext cx="8028000" cy="0"/>
          </a:xfrm>
          <a:prstGeom prst="line">
            <a:avLst/>
          </a:prstGeom>
          <a:ln w="1524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73" r:id="rId6"/>
    <p:sldLayoutId id="2147483667" r:id="rId7"/>
    <p:sldLayoutId id="2147483674" r:id="rId8"/>
    <p:sldLayoutId id="2147483669" r:id="rId9"/>
    <p:sldLayoutId id="2147483672" r:id="rId10"/>
    <p:sldLayoutId id="2147483675" r:id="rId11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ts val="24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ts val="24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p.org/file/5656" TargetMode="External"/><Relationship Id="rId13" Type="http://schemas.openxmlformats.org/officeDocument/2006/relationships/hyperlink" Target="https://bit.ly/3wJKejE" TargetMode="External"/><Relationship Id="rId18" Type="http://schemas.openxmlformats.org/officeDocument/2006/relationships/hyperlink" Target="https://tinyurl.com/373fyzbm" TargetMode="External"/><Relationship Id="rId3" Type="http://schemas.openxmlformats.org/officeDocument/2006/relationships/hyperlink" Target="https://tinyurl.com/22h8axhj" TargetMode="External"/><Relationship Id="rId7" Type="http://schemas.openxmlformats.org/officeDocument/2006/relationships/hyperlink" Target="https://pubmed.ncbi.nlm.nih.gov/37543960/" TargetMode="External"/><Relationship Id="rId12" Type="http://schemas.openxmlformats.org/officeDocument/2006/relationships/hyperlink" Target="https://bit.ly/3LcsKjZ" TargetMode="External"/><Relationship Id="rId17" Type="http://schemas.openxmlformats.org/officeDocument/2006/relationships/hyperlink" Target="https://twitter.com/DonnellyStephen/status/1784308555119579376" TargetMode="External"/><Relationship Id="rId2" Type="http://schemas.openxmlformats.org/officeDocument/2006/relationships/hyperlink" Target="https://tinyurl.com/mr2fwd85" TargetMode="External"/><Relationship Id="rId16" Type="http://schemas.openxmlformats.org/officeDocument/2006/relationships/hyperlink" Target="https://tinyurl.com/4vb94ph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rrh.org.au/journal/article/8687" TargetMode="External"/><Relationship Id="rId11" Type="http://schemas.openxmlformats.org/officeDocument/2006/relationships/hyperlink" Target="https://bit.ly/3iwI7Yi" TargetMode="External"/><Relationship Id="rId5" Type="http://schemas.openxmlformats.org/officeDocument/2006/relationships/hyperlink" Target="https://tinyurl.com/mseny9nc" TargetMode="External"/><Relationship Id="rId15" Type="http://schemas.openxmlformats.org/officeDocument/2006/relationships/hyperlink" Target="https://news.ontario.ca/en/release/1002683/your-health-a-plan-for-connected-and-convenient-care" TargetMode="External"/><Relationship Id="rId10" Type="http://schemas.openxmlformats.org/officeDocument/2006/relationships/hyperlink" Target="https://bit.ly/3Ng0C1k" TargetMode="External"/><Relationship Id="rId19" Type="http://schemas.openxmlformats.org/officeDocument/2006/relationships/hyperlink" Target="https://tinyurl.com/2wrjuxfu" TargetMode="External"/><Relationship Id="rId4" Type="http://schemas.openxmlformats.org/officeDocument/2006/relationships/hyperlink" Target="http://www.fip.org/file/5848" TargetMode="External"/><Relationship Id="rId9" Type="http://schemas.openxmlformats.org/officeDocument/2006/relationships/hyperlink" Target="http://www.fip.org/file/1348" TargetMode="External"/><Relationship Id="rId14" Type="http://schemas.openxmlformats.org/officeDocument/2006/relationships/hyperlink" Target="https://x.com/MOH_Kenya/status/18009347889849631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78" y="192145"/>
            <a:ext cx="7992000" cy="324000"/>
          </a:xfrm>
        </p:spPr>
        <p:txBody>
          <a:bodyPr/>
          <a:lstStyle/>
          <a:p>
            <a:r>
              <a:rPr lang="en-GB" b="1" dirty="0">
                <a:latin typeface="Calibri "/>
              </a:rPr>
              <a:t>Pharmacists are healthcare professionals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75731" y="647251"/>
            <a:ext cx="7992000" cy="324000"/>
          </a:xfrm>
        </p:spPr>
        <p:txBody>
          <a:bodyPr/>
          <a:lstStyle/>
          <a:p>
            <a:r>
              <a:rPr lang="en-GB" dirty="0">
                <a:latin typeface="Calibri "/>
              </a:rPr>
              <a:t>Key facts</a:t>
            </a:r>
          </a:p>
          <a:p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9A5333-E5C9-5348-A48F-13BF39B0E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6" y="73009"/>
            <a:ext cx="7045136" cy="4982730"/>
          </a:xfrm>
        </p:spPr>
      </p:pic>
      <p:pic>
        <p:nvPicPr>
          <p:cNvPr id="8" name="Picture 7" descr="A green and white sign&#10;&#10;Description automatically generated">
            <a:extLst>
              <a:ext uri="{FF2B5EF4-FFF2-40B4-BE49-F238E27FC236}">
                <a16:creationId xmlns:a16="http://schemas.microsoft.com/office/drawing/2014/main" id="{BA5053BB-548E-9AD2-2582-B204ED6C2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90" y="4309607"/>
            <a:ext cx="664570" cy="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6E14-3BA5-5BEC-72B7-CB9EFB47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4" y="224564"/>
            <a:ext cx="8729136" cy="324000"/>
          </a:xfrm>
        </p:spPr>
        <p:txBody>
          <a:bodyPr/>
          <a:lstStyle/>
          <a:p>
            <a:r>
              <a:rPr lang="en-GB" dirty="0">
                <a:latin typeface="Calibri "/>
              </a:rPr>
              <a:t>They already provide a wide range of health services</a:t>
            </a:r>
            <a:r>
              <a:rPr lang="en-GB" baseline="30000" dirty="0">
                <a:latin typeface="Calibri "/>
              </a:rPr>
              <a:t>2,7,8</a:t>
            </a:r>
            <a:endParaRPr lang="en-NL" baseline="30000" dirty="0">
              <a:latin typeface="Calibri 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26D11F-F1CD-AE09-8A6F-EE32E34C28A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14864" y="648440"/>
            <a:ext cx="7992000" cy="324000"/>
          </a:xfrm>
        </p:spPr>
        <p:txBody>
          <a:bodyPr/>
          <a:lstStyle/>
          <a:p>
            <a:r>
              <a:rPr lang="en-GB" dirty="0">
                <a:latin typeface="Calibri "/>
              </a:rPr>
              <a:t>Examples include</a:t>
            </a:r>
          </a:p>
          <a:p>
            <a:endParaRPr lang="en-NL" dirty="0"/>
          </a:p>
        </p:txBody>
      </p:sp>
      <p:pic>
        <p:nvPicPr>
          <p:cNvPr id="5" name="Picture 4" descr="A green and white sign&#10;&#10;Description automatically generated">
            <a:extLst>
              <a:ext uri="{FF2B5EF4-FFF2-40B4-BE49-F238E27FC236}">
                <a16:creationId xmlns:a16="http://schemas.microsoft.com/office/drawing/2014/main" id="{AC53F0FF-EAD2-659F-0D0D-F3E90D3C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94" y="4140001"/>
            <a:ext cx="845467" cy="845467"/>
          </a:xfrm>
          <a:prstGeom prst="rect">
            <a:avLst/>
          </a:prstGeom>
        </p:spPr>
      </p:pic>
      <p:pic>
        <p:nvPicPr>
          <p:cNvPr id="7" name="Picture 6" descr="A green cross with a hand and a red hand inside&#10;&#10;Description automatically generated">
            <a:extLst>
              <a:ext uri="{FF2B5EF4-FFF2-40B4-BE49-F238E27FC236}">
                <a16:creationId xmlns:a16="http://schemas.microsoft.com/office/drawing/2014/main" id="{132A88F6-F364-75E6-BBEF-6FD205A20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19" y="698135"/>
            <a:ext cx="2370180" cy="2370180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AD26248A-49F4-9376-777E-5F8CF9A37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59" y="721494"/>
            <a:ext cx="2343093" cy="2343093"/>
          </a:xfrm>
          <a:prstGeom prst="rect">
            <a:avLst/>
          </a:prstGeom>
        </p:spPr>
      </p:pic>
      <p:pic>
        <p:nvPicPr>
          <p:cNvPr id="11" name="Picture 10" descr="A red cross with a heart and a drop of blood inside&#10;&#10;Description automatically generated">
            <a:extLst>
              <a:ext uri="{FF2B5EF4-FFF2-40B4-BE49-F238E27FC236}">
                <a16:creationId xmlns:a16="http://schemas.microsoft.com/office/drawing/2014/main" id="{B79E4BBD-1392-A21A-EF4B-558BFB0EE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89" y="698774"/>
            <a:ext cx="2370179" cy="2370179"/>
          </a:xfrm>
          <a:prstGeom prst="rect">
            <a:avLst/>
          </a:prstGeom>
        </p:spPr>
      </p:pic>
      <p:pic>
        <p:nvPicPr>
          <p:cNvPr id="13" name="Picture 12" descr="A screen shot of a phone&#10;&#10;Description automatically generated">
            <a:extLst>
              <a:ext uri="{FF2B5EF4-FFF2-40B4-BE49-F238E27FC236}">
                <a16:creationId xmlns:a16="http://schemas.microsoft.com/office/drawing/2014/main" id="{671BBD7D-6B0C-AD1A-A6F2-3EB9239C0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" y="2398236"/>
            <a:ext cx="2398662" cy="2398662"/>
          </a:xfrm>
          <a:prstGeom prst="rect">
            <a:avLst/>
          </a:prstGeom>
        </p:spPr>
      </p:pic>
      <p:pic>
        <p:nvPicPr>
          <p:cNvPr id="15" name="Picture 14" descr="A screen shot of a phone&#10;&#10;Description automatically generated">
            <a:extLst>
              <a:ext uri="{FF2B5EF4-FFF2-40B4-BE49-F238E27FC236}">
                <a16:creationId xmlns:a16="http://schemas.microsoft.com/office/drawing/2014/main" id="{99D4F777-28F6-D794-EA0E-C99A37FAB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3" y="704420"/>
            <a:ext cx="2370179" cy="2370179"/>
          </a:xfrm>
          <a:prstGeom prst="rect">
            <a:avLst/>
          </a:prstGeom>
        </p:spPr>
      </p:pic>
      <p:pic>
        <p:nvPicPr>
          <p:cNvPr id="17" name="Picture 16" descr="A green and white pill in a cross&#10;&#10;Description automatically generated">
            <a:extLst>
              <a:ext uri="{FF2B5EF4-FFF2-40B4-BE49-F238E27FC236}">
                <a16:creationId xmlns:a16="http://schemas.microsoft.com/office/drawing/2014/main" id="{FF388602-16C5-553A-CFC8-8D2470C9D0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55" y="710295"/>
            <a:ext cx="2370178" cy="2370178"/>
          </a:xfrm>
          <a:prstGeom prst="rect">
            <a:avLst/>
          </a:prstGeom>
        </p:spPr>
      </p:pic>
      <p:pic>
        <p:nvPicPr>
          <p:cNvPr id="19" name="Picture 18" descr="A blue flower with a white brain and orange sun on it&#10;&#10;Description automatically generated">
            <a:extLst>
              <a:ext uri="{FF2B5EF4-FFF2-40B4-BE49-F238E27FC236}">
                <a16:creationId xmlns:a16="http://schemas.microsoft.com/office/drawing/2014/main" id="{39277D59-D462-B80B-489F-A75763CD1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481" y="2413045"/>
            <a:ext cx="2383852" cy="2383852"/>
          </a:xfrm>
          <a:prstGeom prst="rect">
            <a:avLst/>
          </a:prstGeom>
        </p:spPr>
      </p:pic>
      <p:pic>
        <p:nvPicPr>
          <p:cNvPr id="21" name="Picture 20" descr="A medical logo with a magnifying glass and lungs&#10;&#10;Description automatically generated">
            <a:extLst>
              <a:ext uri="{FF2B5EF4-FFF2-40B4-BE49-F238E27FC236}">
                <a16:creationId xmlns:a16="http://schemas.microsoft.com/office/drawing/2014/main" id="{C3741B7E-FB2D-EB64-D89F-F0FF8466D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39" y="2401717"/>
            <a:ext cx="2411748" cy="2411748"/>
          </a:xfrm>
          <a:prstGeom prst="rect">
            <a:avLst/>
          </a:prstGeom>
        </p:spPr>
      </p:pic>
      <p:pic>
        <p:nvPicPr>
          <p:cNvPr id="23" name="Picture 22" descr="A green cross with syringes and needle&#10;&#10;Description automatically generated">
            <a:extLst>
              <a:ext uri="{FF2B5EF4-FFF2-40B4-BE49-F238E27FC236}">
                <a16:creationId xmlns:a16="http://schemas.microsoft.com/office/drawing/2014/main" id="{3602488D-1B5D-3519-32AB-3BD9545B52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92" y="2396644"/>
            <a:ext cx="2411748" cy="2411748"/>
          </a:xfrm>
          <a:prstGeom prst="rect">
            <a:avLst/>
          </a:prstGeom>
        </p:spPr>
      </p:pic>
      <p:pic>
        <p:nvPicPr>
          <p:cNvPr id="25" name="Picture 24" descr="A blue cross with a pen and a blue sign on it&#10;&#10;Description automatically generated">
            <a:extLst>
              <a:ext uri="{FF2B5EF4-FFF2-40B4-BE49-F238E27FC236}">
                <a16:creationId xmlns:a16="http://schemas.microsoft.com/office/drawing/2014/main" id="{BAB07817-90A5-C55A-F891-8BBEA4815C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21" y="2427752"/>
            <a:ext cx="2370179" cy="2370179"/>
          </a:xfrm>
          <a:prstGeom prst="rect">
            <a:avLst/>
          </a:prstGeom>
        </p:spPr>
      </p:pic>
      <p:pic>
        <p:nvPicPr>
          <p:cNvPr id="27" name="Picture 26" descr="A blue cross with uterus and uterus on it&#10;&#10;Description automatically generated">
            <a:extLst>
              <a:ext uri="{FF2B5EF4-FFF2-40B4-BE49-F238E27FC236}">
                <a16:creationId xmlns:a16="http://schemas.microsoft.com/office/drawing/2014/main" id="{EAB819EC-9725-4323-5CFC-E45318CAD1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63" y="2395940"/>
            <a:ext cx="2411748" cy="2411748"/>
          </a:xfrm>
          <a:prstGeom prst="rect">
            <a:avLst/>
          </a:prstGeom>
        </p:spPr>
      </p:pic>
      <p:pic>
        <p:nvPicPr>
          <p:cNvPr id="29" name="Picture 28" descr="A no smoking sign on a black background&#10;&#10;Description automatically generated">
            <a:extLst>
              <a:ext uri="{FF2B5EF4-FFF2-40B4-BE49-F238E27FC236}">
                <a16:creationId xmlns:a16="http://schemas.microsoft.com/office/drawing/2014/main" id="{1E00D772-565F-9A17-1B21-E63706DE7C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81" y="2398236"/>
            <a:ext cx="2398662" cy="2398662"/>
          </a:xfrm>
          <a:prstGeom prst="rect">
            <a:avLst/>
          </a:prstGeom>
        </p:spPr>
      </p:pic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4384EB-0EFC-CEC1-3AB7-80A8615686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69" y="696032"/>
            <a:ext cx="2370180" cy="2370180"/>
          </a:xfrm>
          <a:prstGeom prst="rect">
            <a:avLst/>
          </a:prstGeom>
        </p:spPr>
      </p:pic>
      <p:pic>
        <p:nvPicPr>
          <p:cNvPr id="33" name="Picture 32" descr="A red cross with a white and blue logo on it&#10;&#10;Description automatically generated">
            <a:extLst>
              <a:ext uri="{FF2B5EF4-FFF2-40B4-BE49-F238E27FC236}">
                <a16:creationId xmlns:a16="http://schemas.microsoft.com/office/drawing/2014/main" id="{16923F17-09CD-1D1C-8C56-666E359283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85" y="686032"/>
            <a:ext cx="2380460" cy="23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967E-125B-EDED-2326-4FA258F0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6" y="514050"/>
            <a:ext cx="7992000" cy="324000"/>
          </a:xfrm>
        </p:spPr>
        <p:txBody>
          <a:bodyPr/>
          <a:lstStyle/>
          <a:p>
            <a:r>
              <a:rPr lang="en-GB" dirty="0">
                <a:latin typeface="Calibri "/>
              </a:rPr>
              <a:t>Recognised by major international organisations</a:t>
            </a:r>
            <a:endParaRPr lang="en-NL" dirty="0">
              <a:latin typeface="Calibri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25A6-B873-2BEA-1B5E-E39E81F9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6" y="1177950"/>
            <a:ext cx="8322736" cy="3451500"/>
          </a:xfrm>
        </p:spPr>
        <p:txBody>
          <a:bodyPr/>
          <a:lstStyle/>
          <a:p>
            <a:r>
              <a:rPr lang="en-GB" dirty="0">
                <a:latin typeface="Calibri "/>
              </a:rPr>
              <a:t>The </a:t>
            </a:r>
            <a:r>
              <a:rPr lang="en-GB" b="1" dirty="0">
                <a:latin typeface="Calibri "/>
              </a:rPr>
              <a:t>United Nations </a:t>
            </a:r>
            <a:r>
              <a:rPr lang="en-GB" dirty="0">
                <a:latin typeface="Calibri "/>
              </a:rPr>
              <a:t>uses the density of pharmacists as a measure of progress on Sustainable Development Goal target 3.c.</a:t>
            </a:r>
            <a:r>
              <a:rPr lang="en-GB" baseline="30000" dirty="0">
                <a:latin typeface="Calibri "/>
              </a:rPr>
              <a:t>9</a:t>
            </a:r>
            <a:r>
              <a:rPr lang="en-GB" dirty="0">
                <a:latin typeface="Calibri "/>
              </a:rPr>
              <a:t> </a:t>
            </a:r>
          </a:p>
          <a:p>
            <a:r>
              <a:rPr lang="en-GB" dirty="0">
                <a:latin typeface="Calibri "/>
              </a:rPr>
              <a:t>The </a:t>
            </a:r>
            <a:r>
              <a:rPr lang="en-GB" b="1" dirty="0">
                <a:latin typeface="Calibri "/>
              </a:rPr>
              <a:t>International Labour Organization </a:t>
            </a:r>
            <a:r>
              <a:rPr lang="en-GB" dirty="0">
                <a:latin typeface="Calibri "/>
              </a:rPr>
              <a:t>classifies pharmacists as health professionals (sub major group 22, unit group 2262).</a:t>
            </a:r>
            <a:r>
              <a:rPr lang="en-GB" baseline="30000" dirty="0">
                <a:latin typeface="Calibri "/>
              </a:rPr>
              <a:t>10 </a:t>
            </a:r>
          </a:p>
          <a:p>
            <a:r>
              <a:rPr lang="en-GB" dirty="0">
                <a:latin typeface="Calibri "/>
              </a:rPr>
              <a:t>According to the </a:t>
            </a:r>
            <a:r>
              <a:rPr lang="en-GB" b="1" dirty="0">
                <a:latin typeface="Calibri "/>
              </a:rPr>
              <a:t>World Health Organization</a:t>
            </a:r>
            <a:r>
              <a:rPr lang="en-GB" dirty="0">
                <a:latin typeface="Calibri "/>
              </a:rPr>
              <a:t>, “community pharmacists are the health professionals most accessible to the public and are a cornerstone of primary health care. The role of community pharmacists is expanding globally”.</a:t>
            </a:r>
            <a:r>
              <a:rPr lang="en-GB" baseline="30000" dirty="0">
                <a:latin typeface="Calibri "/>
              </a:rPr>
              <a:t>11</a:t>
            </a:r>
            <a:endParaRPr lang="en-GB" dirty="0">
              <a:highlight>
                <a:srgbClr val="FFFF00"/>
              </a:highlight>
              <a:latin typeface="Calibri "/>
            </a:endParaRPr>
          </a:p>
          <a:p>
            <a:r>
              <a:rPr lang="en-GB" dirty="0">
                <a:latin typeface="Calibri "/>
              </a:rPr>
              <a:t>The </a:t>
            </a:r>
            <a:r>
              <a:rPr lang="en-GB" b="1" dirty="0">
                <a:latin typeface="Calibri "/>
              </a:rPr>
              <a:t>Organisation for Economic Cooperation and Development</a:t>
            </a:r>
            <a:r>
              <a:rPr lang="en-GB" dirty="0">
                <a:latin typeface="Calibri "/>
              </a:rPr>
              <a:t> has recommended that countries introduce changes to legislation to expand the role of pharmacists to relieve pressure on the rest of the healthcare system.</a:t>
            </a:r>
            <a:r>
              <a:rPr lang="en-GB" baseline="30000" dirty="0">
                <a:latin typeface="Calibri "/>
              </a:rPr>
              <a:t>12</a:t>
            </a:r>
            <a:endParaRPr lang="en-GB" dirty="0">
              <a:highlight>
                <a:srgbClr val="FFFF00"/>
              </a:highlight>
              <a:latin typeface="Calibri "/>
            </a:endParaRPr>
          </a:p>
          <a:p>
            <a:endParaRPr lang="en-NL" dirty="0">
              <a:latin typeface="Calibri "/>
            </a:endParaRPr>
          </a:p>
        </p:txBody>
      </p:sp>
      <p:pic>
        <p:nvPicPr>
          <p:cNvPr id="5" name="Picture 4" descr="A green and white sign&#10;&#10;Description automatically generated">
            <a:extLst>
              <a:ext uri="{FF2B5EF4-FFF2-40B4-BE49-F238E27FC236}">
                <a16:creationId xmlns:a16="http://schemas.microsoft.com/office/drawing/2014/main" id="{26F9696C-9FE7-DC4A-4A4D-9D27C37F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45" y="3922927"/>
            <a:ext cx="1144987" cy="11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A6BFE8-C736-5EF8-27ED-341B38857554}"/>
              </a:ext>
            </a:extLst>
          </p:cNvPr>
          <p:cNvSpPr/>
          <p:nvPr/>
        </p:nvSpPr>
        <p:spPr>
          <a:xfrm>
            <a:off x="-114148" y="0"/>
            <a:ext cx="9448800" cy="5235029"/>
          </a:xfrm>
          <a:prstGeom prst="rect">
            <a:avLst/>
          </a:prstGeom>
          <a:solidFill>
            <a:srgbClr val="3F4D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76954"/>
            <a:ext cx="7992000" cy="324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"/>
              </a:rPr>
              <a:t>Some countries have already </a:t>
            </a:r>
            <a:br>
              <a:rPr lang="en-GB" dirty="0">
                <a:solidFill>
                  <a:schemeClr val="bg1"/>
                </a:solidFill>
                <a:latin typeface="Calibri "/>
              </a:rPr>
            </a:br>
            <a:r>
              <a:rPr lang="en-GB" dirty="0">
                <a:solidFill>
                  <a:schemeClr val="bg1"/>
                </a:solidFill>
                <a:latin typeface="Calibri "/>
              </a:rPr>
              <a:t>introduced changes . .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72660-3397-E4DC-0D21-196AF69E2B55}"/>
              </a:ext>
            </a:extLst>
          </p:cNvPr>
          <p:cNvSpPr txBox="1"/>
          <p:nvPr/>
        </p:nvSpPr>
        <p:spPr>
          <a:xfrm>
            <a:off x="4610252" y="3795986"/>
            <a:ext cx="4533748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tabLst>
                <a:tab pos="2637155" algn="ctr"/>
                <a:tab pos="5274310" algn="r"/>
              </a:tabLst>
            </a:pPr>
            <a:r>
              <a:rPr lang="en-GB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Sylvia Jones, Deputy Premier and Minister of Health, Ontario, Canada, on an initiative allowing pharmacist prescribing</a:t>
            </a:r>
            <a:r>
              <a:rPr lang="en-GB" baseline="300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NL" baseline="30000" dirty="0">
              <a:latin typeface="Calibri "/>
            </a:endParaRPr>
          </a:p>
        </p:txBody>
      </p:sp>
      <p:pic>
        <p:nvPicPr>
          <p:cNvPr id="9" name="Picture 8" descr="A green cross with black background&#10;&#10;Description automatically generated">
            <a:extLst>
              <a:ext uri="{FF2B5EF4-FFF2-40B4-BE49-F238E27FC236}">
                <a16:creationId xmlns:a16="http://schemas.microsoft.com/office/drawing/2014/main" id="{33749EC3-726C-6ED7-FB7C-D84FCBFA2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4" y="1000525"/>
            <a:ext cx="3034175" cy="3034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087F0A-CEDB-373B-5FBF-7072C3760081}"/>
              </a:ext>
            </a:extLst>
          </p:cNvPr>
          <p:cNvSpPr txBox="1"/>
          <p:nvPr/>
        </p:nvSpPr>
        <p:spPr>
          <a:xfrm>
            <a:off x="0" y="4142975"/>
            <a:ext cx="485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Susan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Nakhumicha</a:t>
            </a: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Cabinet Minister, </a:t>
            </a:r>
            <a:b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Ministry of Health, Kenya, on implementing the country’s new Social Health Authority</a:t>
            </a:r>
            <a:r>
              <a:rPr lang="en-GB" baseline="30000" dirty="0">
                <a:solidFill>
                  <a:schemeClr val="bg1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156A2-DDA7-343C-E6DE-538D190969A8}"/>
              </a:ext>
            </a:extLst>
          </p:cNvPr>
          <p:cNvSpPr txBox="1"/>
          <p:nvPr/>
        </p:nvSpPr>
        <p:spPr>
          <a:xfrm>
            <a:off x="102349" y="1971675"/>
            <a:ext cx="3250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“Community pharmacists will now be integrated into primary care networks, registered as service providers.”</a:t>
            </a:r>
            <a:endParaRPr lang="en-NL" b="1" i="1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15" name="Picture 14" descr="A green cross with black background&#10;&#10;Description automatically generated">
            <a:extLst>
              <a:ext uri="{FF2B5EF4-FFF2-40B4-BE49-F238E27FC236}">
                <a16:creationId xmlns:a16="http://schemas.microsoft.com/office/drawing/2014/main" id="{633429D9-BBCA-440F-0FDD-77F2626B7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54" y="263759"/>
            <a:ext cx="3480704" cy="3480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AC0FE-9303-8E8A-73DD-F814CAE6191D}"/>
              </a:ext>
            </a:extLst>
          </p:cNvPr>
          <p:cNvSpPr txBox="1"/>
          <p:nvPr/>
        </p:nvSpPr>
        <p:spPr>
          <a:xfrm>
            <a:off x="5133740" y="1281313"/>
            <a:ext cx="3229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GB" sz="1800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he status quo isn’t working. As we put our bold plan into action, you will be connected to care when you need it most and where it’s most convenient.”</a:t>
            </a:r>
            <a:endParaRPr lang="en-NL" dirty="0">
              <a:solidFill>
                <a:schemeClr val="bg1"/>
              </a:solidFill>
              <a:latin typeface="Calibri "/>
            </a:endParaRPr>
          </a:p>
        </p:txBody>
      </p:sp>
      <p:pic>
        <p:nvPicPr>
          <p:cNvPr id="20" name="Picture 19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9BD17961-81FF-3EA6-2DDD-2E3BD18C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73" y="-197296"/>
            <a:ext cx="1563844" cy="15638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E938A9-03C1-F984-C10D-0141AE85B4C4}"/>
              </a:ext>
            </a:extLst>
          </p:cNvPr>
          <p:cNvSpPr txBox="1"/>
          <p:nvPr/>
        </p:nvSpPr>
        <p:spPr>
          <a:xfrm>
            <a:off x="1312237" y="1255070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 "/>
              </a:rPr>
              <a:t>Africa</a:t>
            </a:r>
            <a:endParaRPr lang="en-NL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A0E0D-6C8F-57EA-D9B9-D481C4B11C7B}"/>
              </a:ext>
            </a:extLst>
          </p:cNvPr>
          <p:cNvSpPr txBox="1"/>
          <p:nvPr/>
        </p:nvSpPr>
        <p:spPr>
          <a:xfrm>
            <a:off x="6175171" y="562533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 "/>
              </a:rPr>
              <a:t>Americas</a:t>
            </a:r>
            <a:endParaRPr lang="en-NL" dirty="0">
              <a:solidFill>
                <a:schemeClr val="bg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70816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A6BFE8-C736-5EF8-27ED-341B38857554}"/>
              </a:ext>
            </a:extLst>
          </p:cNvPr>
          <p:cNvSpPr/>
          <p:nvPr/>
        </p:nvSpPr>
        <p:spPr>
          <a:xfrm>
            <a:off x="-127000" y="0"/>
            <a:ext cx="9448800" cy="5235029"/>
          </a:xfrm>
          <a:prstGeom prst="rect">
            <a:avLst/>
          </a:prstGeom>
          <a:solidFill>
            <a:srgbClr val="3F4D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 descr="A green and black clover&#10;&#10;Description automatically generated">
            <a:extLst>
              <a:ext uri="{FF2B5EF4-FFF2-40B4-BE49-F238E27FC236}">
                <a16:creationId xmlns:a16="http://schemas.microsoft.com/office/drawing/2014/main" id="{7FFA5FA7-136E-A265-A1F3-FD7FC4475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1150093"/>
            <a:ext cx="3993407" cy="3993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8156A2-DDA7-343C-E6DE-538D190969A8}"/>
              </a:ext>
            </a:extLst>
          </p:cNvPr>
          <p:cNvSpPr txBox="1"/>
          <p:nvPr/>
        </p:nvSpPr>
        <p:spPr>
          <a:xfrm>
            <a:off x="400351" y="2281233"/>
            <a:ext cx="3314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The Egyptian Ministry of Health and Population’s new National Population and Development Strategy includes use of pharmacies to improve the quality of family planning.</a:t>
            </a:r>
            <a:r>
              <a:rPr lang="en-GB" b="1" i="1" baseline="30000" dirty="0">
                <a:solidFill>
                  <a:schemeClr val="bg2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GB" sz="1800" b="1" i="1" baseline="30000" dirty="0">
              <a:solidFill>
                <a:schemeClr val="bg2"/>
              </a:solidFill>
              <a:effectLst/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green cross with black background&#10;&#10;Description automatically generated">
            <a:extLst>
              <a:ext uri="{FF2B5EF4-FFF2-40B4-BE49-F238E27FC236}">
                <a16:creationId xmlns:a16="http://schemas.microsoft.com/office/drawing/2014/main" id="{33749EC3-726C-6ED7-FB7C-D84FCBFA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22" y="157121"/>
            <a:ext cx="4373414" cy="4373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AC0FE-9303-8E8A-73DD-F814CAE6191D}"/>
              </a:ext>
            </a:extLst>
          </p:cNvPr>
          <p:cNvSpPr txBox="1"/>
          <p:nvPr/>
        </p:nvSpPr>
        <p:spPr>
          <a:xfrm>
            <a:off x="5203648" y="1388845"/>
            <a:ext cx="32500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“We’re changing the future of healthcare with more people accessing care closer to home. Community pharmacists have an important role to play” you need it most and where it’s most convenient.”</a:t>
            </a:r>
            <a:endParaRPr lang="en-NL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8F0ADA-FF00-8F10-75BD-7CABAF03E9A7}"/>
              </a:ext>
            </a:extLst>
          </p:cNvPr>
          <p:cNvSpPr txBox="1">
            <a:spLocks/>
          </p:cNvSpPr>
          <p:nvPr/>
        </p:nvSpPr>
        <p:spPr>
          <a:xfrm>
            <a:off x="137064" y="157121"/>
            <a:ext cx="7992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Calibri "/>
              </a:rPr>
              <a:t>Some countries have already </a:t>
            </a:r>
            <a:br>
              <a:rPr lang="en-GB" dirty="0">
                <a:solidFill>
                  <a:schemeClr val="bg1"/>
                </a:solidFill>
                <a:latin typeface="Calibri "/>
              </a:rPr>
            </a:br>
            <a:r>
              <a:rPr lang="en-GB" dirty="0">
                <a:solidFill>
                  <a:schemeClr val="bg1"/>
                </a:solidFill>
                <a:latin typeface="Calibri "/>
              </a:rPr>
              <a:t>introduced changes . .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0D6383-F736-6EF8-26D3-A08FADD0BECD}"/>
              </a:ext>
            </a:extLst>
          </p:cNvPr>
          <p:cNvSpPr txBox="1"/>
          <p:nvPr/>
        </p:nvSpPr>
        <p:spPr>
          <a:xfrm>
            <a:off x="4333222" y="4600586"/>
            <a:ext cx="5547378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tabLst>
                <a:tab pos="2637155" algn="ctr"/>
                <a:tab pos="5274310" algn="r"/>
              </a:tabLst>
            </a:pPr>
            <a:r>
              <a:rPr lang="en-GB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Stephen Donnelly, Minister for Health, Ireland</a:t>
            </a:r>
            <a:r>
              <a:rPr lang="en-GB" baseline="300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GB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L" dirty="0">
              <a:latin typeface="Calibri "/>
            </a:endParaRPr>
          </a:p>
        </p:txBody>
      </p:sp>
      <p:pic>
        <p:nvPicPr>
          <p:cNvPr id="23" name="Picture 2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7ABBAAF6-88BD-0CFD-CAB8-C50DD62F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00" y="-168957"/>
            <a:ext cx="1563844" cy="15638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8C5A6E1-C7CF-E1E7-BC1C-20C8E0D6C4A1}"/>
              </a:ext>
            </a:extLst>
          </p:cNvPr>
          <p:cNvSpPr txBox="1"/>
          <p:nvPr/>
        </p:nvSpPr>
        <p:spPr>
          <a:xfrm>
            <a:off x="1267457" y="1346970"/>
            <a:ext cx="159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"/>
              </a:rPr>
              <a:t>Eastern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 "/>
              </a:rPr>
              <a:t>Mediterranean</a:t>
            </a:r>
            <a:endParaRPr lang="en-NL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A202E-1C47-B74C-63A6-F1663E8A8758}"/>
              </a:ext>
            </a:extLst>
          </p:cNvPr>
          <p:cNvSpPr txBox="1"/>
          <p:nvPr/>
        </p:nvSpPr>
        <p:spPr>
          <a:xfrm>
            <a:off x="6393124" y="576998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4948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A6BFE8-C736-5EF8-27ED-341B38857554}"/>
              </a:ext>
            </a:extLst>
          </p:cNvPr>
          <p:cNvSpPr/>
          <p:nvPr/>
        </p:nvSpPr>
        <p:spPr>
          <a:xfrm>
            <a:off x="-127000" y="-33868"/>
            <a:ext cx="9448800" cy="5235029"/>
          </a:xfrm>
          <a:prstGeom prst="rect">
            <a:avLst/>
          </a:prstGeom>
          <a:solidFill>
            <a:srgbClr val="3F4D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 descr="A green and black clover&#10;&#10;Description automatically generated">
            <a:extLst>
              <a:ext uri="{FF2B5EF4-FFF2-40B4-BE49-F238E27FC236}">
                <a16:creationId xmlns:a16="http://schemas.microsoft.com/office/drawing/2014/main" id="{7FFA5FA7-136E-A265-A1F3-FD7FC4475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76" y="193917"/>
            <a:ext cx="3827746" cy="3827746"/>
          </a:xfrm>
          <a:prstGeom prst="rect">
            <a:avLst/>
          </a:prstGeom>
        </p:spPr>
      </p:pic>
      <p:pic>
        <p:nvPicPr>
          <p:cNvPr id="9" name="Picture 8" descr="A green cross with black background&#10;&#10;Description automatically generated">
            <a:extLst>
              <a:ext uri="{FF2B5EF4-FFF2-40B4-BE49-F238E27FC236}">
                <a16:creationId xmlns:a16="http://schemas.microsoft.com/office/drawing/2014/main" id="{33749EC3-726C-6ED7-FB7C-D84FCBFA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5" y="903996"/>
            <a:ext cx="3403243" cy="34032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93E903-CC17-DECE-88E8-6BDB3DDB25B1}"/>
              </a:ext>
            </a:extLst>
          </p:cNvPr>
          <p:cNvSpPr txBox="1"/>
          <p:nvPr/>
        </p:nvSpPr>
        <p:spPr>
          <a:xfrm>
            <a:off x="-85640" y="4274496"/>
            <a:ext cx="498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Jadej</a:t>
            </a: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Thammatacharee</a:t>
            </a: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Secretary General, National Health Security Office, Thailand, on </a:t>
            </a:r>
            <a:b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the country’s Universal Coverage Scheme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0A4C3-51C9-9CB9-2380-FDF04AA52CB1}"/>
              </a:ext>
            </a:extLst>
          </p:cNvPr>
          <p:cNvSpPr txBox="1"/>
          <p:nvPr/>
        </p:nvSpPr>
        <p:spPr>
          <a:xfrm>
            <a:off x="5224073" y="4084117"/>
            <a:ext cx="415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Steven Miles, Premier of Queensland, Australia, on an initiative that increases pharmacists’ scope of practice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NL" baseline="30000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745A3-E8B1-7915-FCB7-43328E7D4050}"/>
              </a:ext>
            </a:extLst>
          </p:cNvPr>
          <p:cNvSpPr txBox="1"/>
          <p:nvPr/>
        </p:nvSpPr>
        <p:spPr>
          <a:xfrm>
            <a:off x="4184203" y="1305542"/>
            <a:ext cx="36839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“We know our hardworking pharmacists are more than capable to deliver [services for common health conditions] and divert people away from our emergency departments </a:t>
            </a:r>
            <a:br>
              <a:rPr lang="en-GB" sz="1800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i="1" dirty="0">
                <a:solidFill>
                  <a:schemeClr val="bg1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and GPs.”</a:t>
            </a:r>
            <a:endParaRPr lang="en-NL" b="1" i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53D14D-C4F6-A017-C1B1-61B18DF3CFE7}"/>
              </a:ext>
            </a:extLst>
          </p:cNvPr>
          <p:cNvSpPr txBox="1">
            <a:spLocks/>
          </p:cNvSpPr>
          <p:nvPr/>
        </p:nvSpPr>
        <p:spPr>
          <a:xfrm>
            <a:off x="86776" y="166385"/>
            <a:ext cx="7992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Calibri "/>
              </a:rPr>
              <a:t>Some countries have already </a:t>
            </a:r>
            <a:br>
              <a:rPr lang="en-GB" dirty="0">
                <a:solidFill>
                  <a:schemeClr val="bg1"/>
                </a:solidFill>
                <a:latin typeface="Calibri "/>
              </a:rPr>
            </a:br>
            <a:r>
              <a:rPr lang="en-GB" dirty="0">
                <a:solidFill>
                  <a:schemeClr val="bg1"/>
                </a:solidFill>
                <a:latin typeface="Calibri "/>
              </a:rPr>
              <a:t>introduced changes . . .</a:t>
            </a:r>
          </a:p>
        </p:txBody>
      </p:sp>
      <p:pic>
        <p:nvPicPr>
          <p:cNvPr id="14" name="Picture 13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B76590D9-950A-054E-28A8-B263F0764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45" y="-175572"/>
            <a:ext cx="1563844" cy="1563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8156A2-DDA7-343C-E6DE-538D190969A8}"/>
              </a:ext>
            </a:extLst>
          </p:cNvPr>
          <p:cNvSpPr txBox="1"/>
          <p:nvPr/>
        </p:nvSpPr>
        <p:spPr>
          <a:xfrm>
            <a:off x="358513" y="1868672"/>
            <a:ext cx="3250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bg2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Pharmacists are one of the key players in the health system and can play significant roles in increasing people’s </a:t>
            </a:r>
            <a:b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access to </a:t>
            </a:r>
            <a:b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i="1" dirty="0">
                <a:solidFill>
                  <a:schemeClr val="bg2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primary care</a:t>
            </a:r>
            <a:r>
              <a:rPr lang="en-GB" b="1" i="1" dirty="0">
                <a:solidFill>
                  <a:schemeClr val="bg2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NL" i="1" dirty="0">
              <a:solidFill>
                <a:schemeClr val="bg2"/>
              </a:solidFill>
              <a:latin typeface="Calibri 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87C5B-3685-E5EC-D485-EA33BEDF2725}"/>
              </a:ext>
            </a:extLst>
          </p:cNvPr>
          <p:cNvSpPr txBox="1"/>
          <p:nvPr/>
        </p:nvSpPr>
        <p:spPr>
          <a:xfrm>
            <a:off x="1356415" y="1088570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"/>
              </a:rPr>
              <a:t>South East</a:t>
            </a:r>
            <a:br>
              <a:rPr lang="en-GB" dirty="0">
                <a:solidFill>
                  <a:schemeClr val="bg1"/>
                </a:solidFill>
                <a:latin typeface="Calibri "/>
              </a:rPr>
            </a:br>
            <a:r>
              <a:rPr lang="en-GB" dirty="0">
                <a:solidFill>
                  <a:schemeClr val="bg1"/>
                </a:solidFill>
                <a:latin typeface="Calibri "/>
              </a:rPr>
              <a:t>Asia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9B2E7-2A46-D675-6946-5C1C13533E1E}"/>
              </a:ext>
            </a:extLst>
          </p:cNvPr>
          <p:cNvSpPr txBox="1"/>
          <p:nvPr/>
        </p:nvSpPr>
        <p:spPr>
          <a:xfrm>
            <a:off x="5506855" y="412324"/>
            <a:ext cx="975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 "/>
              </a:rPr>
              <a:t>Western</a:t>
            </a:r>
            <a:br>
              <a:rPr lang="en-GB" dirty="0">
                <a:solidFill>
                  <a:schemeClr val="bg1"/>
                </a:solidFill>
                <a:latin typeface="Calibri "/>
              </a:rPr>
            </a:br>
            <a:r>
              <a:rPr lang="en-GB" dirty="0">
                <a:solidFill>
                  <a:schemeClr val="bg1"/>
                </a:solidFill>
                <a:latin typeface="Calibri "/>
              </a:rPr>
              <a:t>Pacific</a:t>
            </a:r>
          </a:p>
        </p:txBody>
      </p:sp>
    </p:spTree>
    <p:extLst>
      <p:ext uri="{BB962C8B-B14F-4D97-AF65-F5344CB8AC3E}">
        <p14:creationId xmlns:p14="http://schemas.microsoft.com/office/powerpoint/2010/main" val="19071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sign&#10;&#10;Description automatically generated">
            <a:extLst>
              <a:ext uri="{FF2B5EF4-FFF2-40B4-BE49-F238E27FC236}">
                <a16:creationId xmlns:a16="http://schemas.microsoft.com/office/drawing/2014/main" id="{6E4878CF-D6BD-62A0-E488-BC946593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62" y="140233"/>
            <a:ext cx="3187167" cy="3187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60" y="444500"/>
            <a:ext cx="7992000" cy="324000"/>
          </a:xfrm>
        </p:spPr>
        <p:txBody>
          <a:bodyPr/>
          <a:lstStyle/>
          <a:p>
            <a:r>
              <a:rPr lang="en-GB" b="1" dirty="0">
                <a:latin typeface="Calibri "/>
              </a:rPr>
              <a:t>Think Health, Think Pharmacy!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46293" y="1056830"/>
            <a:ext cx="5336244" cy="39915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pharmacy profession needs universal recognition of its unique place in primary health care.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9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 is through the pharmacy profession that much progress towards Sustainable Development Goal 3 (“good health and well-being for all”) will be made.</a:t>
            </a:r>
            <a:endParaRPr lang="en-GB" sz="1900" b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dirty="0">
                <a:latin typeface="Calibri" panose="020F0502020204030204" pitchFamily="34" charset="0"/>
                <a:cs typeface="Calibri" panose="020F0502020204030204" pitchFamily="34" charset="0"/>
              </a:rPr>
              <a:t>We need policymakers to think about universal pharmacy coverage when they think about universal health coverage.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b="0" dirty="0">
                <a:latin typeface="Calibri" panose="020F0502020204030204" pitchFamily="34" charset="0"/>
                <a:cs typeface="Calibri" panose="020F0502020204030204" pitchFamily="34" charset="0"/>
              </a:rPr>
              <a:t>We want everyone to think about pharmacy when they think about their health!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F11E2-C917-281E-879D-ECEE4A7FC430}"/>
              </a:ext>
            </a:extLst>
          </p:cNvPr>
          <p:cNvSpPr txBox="1"/>
          <p:nvPr/>
        </p:nvSpPr>
        <p:spPr>
          <a:xfrm>
            <a:off x="4222761" y="4592129"/>
            <a:ext cx="345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"/>
              </a:rPr>
              <a:t>www.fip.org/think-health-think-pharmacy</a:t>
            </a:r>
            <a:endParaRPr lang="en-NL" sz="1400" dirty="0">
              <a:latin typeface="Calibri 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6CD72F3-AD1F-7A79-52CF-DA5C47CE1FAC}"/>
              </a:ext>
            </a:extLst>
          </p:cNvPr>
          <p:cNvSpPr txBox="1">
            <a:spLocks/>
          </p:cNvSpPr>
          <p:nvPr/>
        </p:nvSpPr>
        <p:spPr>
          <a:xfrm>
            <a:off x="4598219" y="3605736"/>
            <a:ext cx="2759103" cy="15118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b="1" dirty="0">
                <a:latin typeface="Calibri "/>
              </a:rPr>
              <a:t>Support the campaign</a:t>
            </a:r>
          </a:p>
        </p:txBody>
      </p:sp>
      <p:pic>
        <p:nvPicPr>
          <p:cNvPr id="10" name="Picture 9" descr="A qr code with green squares&#10;&#10;Description automatically generated">
            <a:extLst>
              <a:ext uri="{FF2B5EF4-FFF2-40B4-BE49-F238E27FC236}">
                <a16:creationId xmlns:a16="http://schemas.microsoft.com/office/drawing/2014/main" id="{F0B32043-51A2-515D-A418-9CD3128D3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22" y="3500769"/>
            <a:ext cx="1547561" cy="15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7D17AA-92E1-EE56-014C-3B612AA170D5}"/>
              </a:ext>
            </a:extLst>
          </p:cNvPr>
          <p:cNvSpPr txBox="1"/>
          <p:nvPr/>
        </p:nvSpPr>
        <p:spPr>
          <a:xfrm>
            <a:off x="467710" y="1154779"/>
            <a:ext cx="8560676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L’Assurance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Maladie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: 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  <a:hlinkClick r:id="rId2"/>
              </a:rPr>
              <a:t>https://tinyurl.com/mr2fwd85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 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International Pharmaceutical Federation 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  <a:hlinkClick r:id="rId3"/>
              </a:rPr>
              <a:t>https://tinyurl.com/22h8axhj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 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International Pharmaceutical Federation </a:t>
            </a:r>
            <a:r>
              <a:rPr lang="en-GB" sz="1000" u="sng" dirty="0">
                <a:solidFill>
                  <a:srgbClr val="467886"/>
                </a:solidFill>
                <a:effectLst/>
                <a:latin typeface="Calibri "/>
                <a:ea typeface="Times New Roman" panose="02020603050405020304" pitchFamily="18" charset="0"/>
                <a:hlinkClick r:id="rId4"/>
              </a:rPr>
              <a:t>www.fip.org/file/5848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 err="1">
                <a:effectLst/>
                <a:latin typeface="Calibri "/>
                <a:ea typeface="Times New Roman" panose="02020603050405020304" pitchFamily="18" charset="0"/>
              </a:rPr>
              <a:t>Centers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 for Disease Control and Prevention </a:t>
            </a:r>
            <a:r>
              <a:rPr lang="en-GB" sz="1000" u="sng" dirty="0">
                <a:solidFill>
                  <a:srgbClr val="467886"/>
                </a:solidFill>
                <a:effectLst/>
                <a:latin typeface="Calibri "/>
                <a:ea typeface="Times New Roman" panose="02020603050405020304" pitchFamily="18" charset="0"/>
                <a:hlinkClick r:id="rId5"/>
              </a:rPr>
              <a:t>https://tinyurl.com/mseny9nc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Terry DR et al. Rural and remote health </a:t>
            </a:r>
            <a:r>
              <a:rPr lang="en-GB" sz="1000" u="sng" dirty="0">
                <a:solidFill>
                  <a:srgbClr val="467886"/>
                </a:solidFill>
                <a:effectLst/>
                <a:latin typeface="Calibri "/>
                <a:ea typeface="Times New Roman" panose="02020603050405020304" pitchFamily="18" charset="0"/>
                <a:hlinkClick r:id="rId6"/>
              </a:rPr>
              <a:t>www.rrh.org.au/journal/article/8687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Price E et al. International Journal of Pharmacy Practice 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  <a:hlinkClick r:id="rId7"/>
              </a:rPr>
              <a:t>https://pubmed.ncbi.nlm.nih.gov/37543960/</a:t>
            </a:r>
            <a:endParaRPr lang="en-GB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International Pharmaceutical Federation </a:t>
            </a:r>
            <a:r>
              <a:rPr lang="en-GB" sz="1000" u="sng" dirty="0">
                <a:solidFill>
                  <a:srgbClr val="467886"/>
                </a:solidFill>
                <a:effectLst/>
                <a:latin typeface="Calibri "/>
                <a:ea typeface="Times New Roman" panose="02020603050405020304" pitchFamily="18" charset="0"/>
                <a:hlinkClick r:id="rId8"/>
              </a:rPr>
              <a:t>www.fip.org/file/5656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International Pharmaceutical Federation 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  <a:hlinkClick r:id="rId9"/>
              </a:rPr>
              <a:t>www.fip.org/file/1348</a:t>
            </a:r>
            <a:endParaRPr lang="en-GB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United Nations </a:t>
            </a:r>
            <a:r>
              <a:rPr lang="en-GB" sz="100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  <a:hlinkClick r:id="rId10"/>
              </a:rPr>
              <a:t>https://bit.ly/3Ng0C1k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International Labour Organization </a:t>
            </a:r>
            <a:r>
              <a:rPr lang="en-GB" sz="100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  <a:hlinkClick r:id="rId11"/>
              </a:rPr>
              <a:t>https://bit.ly/3iwI7Yi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World Health Organization Regional Office for Europe </a:t>
            </a:r>
            <a:r>
              <a:rPr lang="en-GB" sz="100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  <a:hlinkClick r:id="rId12"/>
              </a:rPr>
              <a:t>https://bit.ly/3LcsKjZ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Organisation for Economic Cooperation and Development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 "/>
                <a:ea typeface="Times New Roman" panose="02020603050405020304" pitchFamily="18" charset="0"/>
                <a:hlinkClick r:id="rId13"/>
              </a:rPr>
              <a:t>https://bit.ly/3wJKejE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Ministry of Health, Kenya </a:t>
            </a:r>
            <a:r>
              <a:rPr lang="en-GB" sz="1000" dirty="0">
                <a:effectLst/>
                <a:latin typeface="Calibri "/>
                <a:hlinkClick r:id="rId14"/>
              </a:rPr>
              <a:t>https://x.com/MOH_Kenya/status/1800934788984963122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Ontario Newsroom 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  <a:hlinkClick r:id="rId15"/>
              </a:rPr>
              <a:t>https://news.ontario.ca/en/release/1002683/your-health-a-plan-for-connected-and-convenient-care</a:t>
            </a:r>
            <a:endParaRPr lang="en-GB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000" dirty="0">
                <a:latin typeface="Calibri "/>
                <a:ea typeface="Times New Roman" panose="02020603050405020304" pitchFamily="18" charset="0"/>
              </a:rPr>
              <a:t>Ministry of Health and Population, Egypt </a:t>
            </a:r>
            <a:r>
              <a:rPr lang="en-GB" sz="1000" dirty="0">
                <a:latin typeface="Calibri "/>
                <a:ea typeface="Times New Roman" panose="02020603050405020304" pitchFamily="18" charset="0"/>
                <a:hlinkClick r:id="rId16"/>
              </a:rPr>
              <a:t>https://tinyurl.com/4vb94phe</a:t>
            </a:r>
            <a:endParaRPr lang="en-GB" sz="1000" dirty="0"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Stephen Donnelly Twitter </a:t>
            </a:r>
            <a:r>
              <a:rPr lang="en-GB" sz="1000" dirty="0">
                <a:effectLst/>
                <a:latin typeface="Calibri "/>
                <a:hlinkClick r:id="rId17"/>
              </a:rPr>
              <a:t>https://twitter.com/DonnellyStephen/status/1784308555119579376</a:t>
            </a:r>
            <a:endParaRPr lang="en-GB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National Health Security Office, Thailand </a:t>
            </a:r>
            <a:r>
              <a:rPr lang="en-GB" sz="1000" u="sng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  <a:hlinkClick r:id="rId18"/>
              </a:rPr>
              <a:t>https://tinyurl.com/373fyzbm</a:t>
            </a:r>
            <a:r>
              <a:rPr lang="en-GB" sz="10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 "/>
                <a:ea typeface="Times New Roman" panose="02020603050405020304" pitchFamily="18" charset="0"/>
              </a:rPr>
              <a:t>.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Queensland Government </a:t>
            </a:r>
            <a:r>
              <a:rPr lang="en-GB" sz="1000" u="sng" dirty="0">
                <a:solidFill>
                  <a:srgbClr val="467886"/>
                </a:solidFill>
                <a:effectLst/>
                <a:latin typeface="Calibri "/>
                <a:ea typeface="Times New Roman" panose="02020603050405020304" pitchFamily="18" charset="0"/>
                <a:hlinkClick r:id="rId19"/>
              </a:rPr>
              <a:t>https://tinyurl.com/2wrjuxfu</a:t>
            </a:r>
            <a:r>
              <a:rPr lang="en-GB" sz="1000" dirty="0">
                <a:effectLst/>
                <a:latin typeface="Calibri "/>
                <a:ea typeface="Times New Roman" panose="02020603050405020304" pitchFamily="18" charset="0"/>
              </a:rPr>
              <a:t>. </a:t>
            </a: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NL" sz="1000" dirty="0">
              <a:effectLst/>
              <a:latin typeface="Calibri "/>
              <a:ea typeface="Times New Roman" panose="02020603050405020304" pitchFamily="18" charset="0"/>
            </a:endParaRPr>
          </a:p>
          <a:p>
            <a:endParaRPr lang="en-NL" sz="1000" dirty="0">
              <a:latin typeface="Calibri 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8D8C7D-FE70-AA64-AAB4-75439E5023F0}"/>
              </a:ext>
            </a:extLst>
          </p:cNvPr>
          <p:cNvSpPr txBox="1">
            <a:spLocks/>
          </p:cNvSpPr>
          <p:nvPr/>
        </p:nvSpPr>
        <p:spPr>
          <a:xfrm>
            <a:off x="576000" y="633863"/>
            <a:ext cx="7992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 "/>
              </a:rPr>
              <a:t>References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64839181"/>
      </p:ext>
    </p:extLst>
  </p:cSld>
  <p:clrMapOvr>
    <a:masterClrMapping/>
  </p:clrMapOvr>
</p:sld>
</file>

<file path=ppt/theme/theme1.xml><?xml version="1.0" encoding="utf-8"?>
<a:theme xmlns:a="http://schemas.openxmlformats.org/drawingml/2006/main" name="FIP_BuenosAires_Calibri_16-9_Presentation_v1">
  <a:themeElements>
    <a:clrScheme name="FIP_Corporate_2016">
      <a:dk1>
        <a:sysClr val="windowText" lastClr="000000"/>
      </a:dk1>
      <a:lt1>
        <a:sysClr val="window" lastClr="FFFFFF"/>
      </a:lt1>
      <a:dk2>
        <a:srgbClr val="45C0EB"/>
      </a:dk2>
      <a:lt2>
        <a:srgbClr val="EEECEC"/>
      </a:lt2>
      <a:accent1>
        <a:srgbClr val="006AB3"/>
      </a:accent1>
      <a:accent2>
        <a:srgbClr val="8EC2E6"/>
      </a:accent2>
      <a:accent3>
        <a:srgbClr val="8F8EC0"/>
      </a:accent3>
      <a:accent4>
        <a:srgbClr val="74B320"/>
      </a:accent4>
      <a:accent5>
        <a:srgbClr val="FFDD00"/>
      </a:accent5>
      <a:accent6>
        <a:srgbClr val="EC740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P_Corporate_16-9_Powerpoint_v1" id="{C3B46D56-F777-6047-BA7F-9FD838913563}" vid="{10893886-0762-414D-8757-BC5409BC3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48291-eb11-489d-8590-95296afbe51a" xsi:nil="true"/>
    <lcf76f155ced4ddcb4097134ff3c332f xmlns="63cfae83-fc86-410a-be9d-865ba8348f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20" ma:contentTypeDescription="Create a new document." ma:contentTypeScope="" ma:versionID="a6890220c39ac648403a99e0fa2874de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bffe498814dc35628ebc34545e147dde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3e0827-eb3b-4ce0-889f-7f9c76966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8179da5-40a0-42b4-8180-1da5ebb8d3d7}" ma:internalName="TaxCatchAll" ma:showField="CatchAllData" ma:web="68348291-eb11-489d-8590-95296afbe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DA73A-B975-4C39-AF39-AFBA98A14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4A9F8-3301-40BB-95A8-A779ED2C7E3F}">
  <ds:schemaRefs>
    <ds:schemaRef ds:uri="68348291-eb11-489d-8590-95296afbe51a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63cfae83-fc86-410a-be9d-865ba8348f85"/>
  </ds:schemaRefs>
</ds:datastoreItem>
</file>

<file path=customXml/itemProps3.xml><?xml version="1.0" encoding="utf-8"?>
<ds:datastoreItem xmlns:ds="http://schemas.openxmlformats.org/officeDocument/2006/customXml" ds:itemID="{0EDC0404-7B7C-43AB-BC7A-FCF281FBB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fae83-fc86-410a-be9d-865ba8348f85"/>
    <ds:schemaRef ds:uri="68348291-eb11-489d-8590-95296afbe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FIP_Corporate_16-9_Powerpoint_v1 (002)</Template>
  <TotalTime>616</TotalTime>
  <Words>778</Words>
  <Application>Microsoft Office PowerPoint</Application>
  <PresentationFormat>On-screen Show (16:9)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</vt:lpstr>
      <vt:lpstr>FIP_BuenosAires_Calibri_16-9_Presentation_v1</vt:lpstr>
      <vt:lpstr>Pharmacists are healthcare professionals</vt:lpstr>
      <vt:lpstr>They already provide a wide range of health services2,7,8</vt:lpstr>
      <vt:lpstr>Recognised by major international organisations</vt:lpstr>
      <vt:lpstr>Some countries have already  introduced changes . . .</vt:lpstr>
      <vt:lpstr>PowerPoint Presentation</vt:lpstr>
      <vt:lpstr>PowerPoint Presentation</vt:lpstr>
      <vt:lpstr>Think Health, Think Pharmacy!</vt:lpstr>
      <vt:lpstr>PowerPoint Presentation</vt:lpstr>
    </vt:vector>
  </TitlesOfParts>
  <Manager/>
  <Company>FIP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Lin-Nam Wang</dc:creator>
  <cp:keywords/>
  <dc:description>FIP Corporate 16:9 presentation_x000d_
Version 1 - may 2016_x000d_
Design: Carrie Zwarts_x000d_
Template: Ton Persoon</dc:description>
  <cp:lastModifiedBy>Lin-Nam Wang</cp:lastModifiedBy>
  <cp:revision>5</cp:revision>
  <dcterms:created xsi:type="dcterms:W3CDTF">2016-06-10T14:12:27Z</dcterms:created>
  <dcterms:modified xsi:type="dcterms:W3CDTF">2024-06-24T11:45:48Z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0x010100E1FF20F3B326914BAF9980C57E959F1E</vt:lpwstr>
  </property>
  <property fmtid="{D5CDD505-2E9C-101B-9397-08002B2CF9AE}" pid="3" name="Order">
    <vt:r8>973800</vt:r8>
  </property>
  <property fmtid="{D5CDD505-2E9C-101B-9397-08002B2CF9AE}" pid="4" name="MediaServiceImageTags">
    <vt:lpwstr/>
  </property>
</Properties>
</file>