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4"/>
  </p:sldMasterIdLst>
  <p:notesMasterIdLst>
    <p:notesMasterId r:id="rId4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x="9144000" cy="5143500" type="screen16x9"/>
  <p:notesSz cx="6858000" cy="9144000"/>
  <p:embeddedFontLst>
    <p:embeddedFont>
      <p:font typeface="Calibri" panose="020F0502020204030204" pitchFamily="34" charset="0"/>
      <p:regular r:id="rId42"/>
      <p:bold r:id="rId43"/>
      <p:italic r:id="rId44"/>
      <p:boldItalic r:id="rId45"/>
    </p:embeddedFont>
    <p:embeddedFont>
      <p:font typeface="Helvetica Neue" panose="020B0604020202020204" charset="0"/>
      <p:regular r:id="rId46"/>
      <p:bold r:id="rId47"/>
      <p:italic r:id="rId48"/>
      <p:boldItalic r:id="rId49"/>
    </p:embeddedFont>
    <p:embeddedFont>
      <p:font typeface="Montserrat" panose="020B0604020202020204" charset="0"/>
      <p:regular r:id="rId50"/>
      <p:bold r:id="rId51"/>
      <p:italic r:id="rId52"/>
      <p:boldItalic r:id="rId53"/>
    </p:embeddedFont>
    <p:embeddedFont>
      <p:font typeface="Source Sans Pro Light" panose="020B0403030403020204"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EF6C75-B1FA-055F-88C1-A4351DE00D22}" v="1" dt="2020-10-28T05:31:39.9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8" Type="http://schemas.openxmlformats.org/officeDocument/2006/relationships/slide" Target="slides/slide4.xml"/><Relationship Id="rId51"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rah Aqqad" userId="S::farah@fip.org::ce4d812a-b422-4d05-ab54-7083d1f6a35d" providerId="AD" clId="Web-{32EF6C75-B1FA-055F-88C1-A4351DE00D22}"/>
    <pc:docChg chg="modSld">
      <pc:chgData name="Farah Aqqad" userId="S::farah@fip.org::ce4d812a-b422-4d05-ab54-7083d1f6a35d" providerId="AD" clId="Web-{32EF6C75-B1FA-055F-88C1-A4351DE00D22}" dt="2020-10-28T05:31:39.974" v="0" actId="20577"/>
      <pc:docMkLst>
        <pc:docMk/>
      </pc:docMkLst>
      <pc:sldChg chg="modSp">
        <pc:chgData name="Farah Aqqad" userId="S::farah@fip.org::ce4d812a-b422-4d05-ab54-7083d1f6a35d" providerId="AD" clId="Web-{32EF6C75-B1FA-055F-88C1-A4351DE00D22}" dt="2020-10-28T05:31:39.974" v="0" actId="20577"/>
        <pc:sldMkLst>
          <pc:docMk/>
          <pc:sldMk cId="0" sldId="282"/>
        </pc:sldMkLst>
        <pc:spChg chg="mod">
          <ac:chgData name="Farah Aqqad" userId="S::farah@fip.org::ce4d812a-b422-4d05-ab54-7083d1f6a35d" providerId="AD" clId="Web-{32EF6C75-B1FA-055F-88C1-A4351DE00D22}" dt="2020-10-28T05:31:39.974" v="0" actId="20577"/>
          <ac:spMkLst>
            <pc:docMk/>
            <pc:sldMk cId="0" sldId="282"/>
            <ac:spMk id="39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fip.org/"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www.fip.org/membership_registration" TargetMode="External"/><Relationship Id="rId4" Type="http://schemas.openxmlformats.org/officeDocument/2006/relationships/hyperlink" Target="mailto:webinars@fip.org"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en.wikipedia.org/wiki/Loure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At the beginning </a:t>
            </a:r>
            <a:endParaRPr/>
          </a:p>
          <a:p>
            <a:pPr marL="0" lvl="0" indent="0" algn="l" rtl="0">
              <a:spcBef>
                <a:spcPts val="0"/>
              </a:spcBef>
              <a:spcAft>
                <a:spcPts val="0"/>
              </a:spcAft>
              <a:buNone/>
            </a:pPr>
            <a:r>
              <a:rPr lang="en-US"/>
              <a:t>Welcome everyone and thank you to those joining us live, and to those listening in afterwards! I’d also like to warmly welcome our guests today who I’ll shortly introduce.  </a:t>
            </a:r>
            <a:endParaRPr/>
          </a:p>
          <a:p>
            <a:pPr marL="0" lvl="0" indent="0" algn="l" rtl="0">
              <a:spcBef>
                <a:spcPts val="0"/>
              </a:spcBef>
              <a:spcAft>
                <a:spcPts val="0"/>
              </a:spcAft>
              <a:buNone/>
            </a:pPr>
            <a:r>
              <a:rPr lang="en-US"/>
              <a:t>My name is (introduce yourself) </a:t>
            </a:r>
            <a:endParaRPr/>
          </a:p>
          <a:p>
            <a:pPr marL="0" lvl="0" indent="0" algn="l" rtl="0">
              <a:spcBef>
                <a:spcPts val="0"/>
              </a:spcBef>
              <a:spcAft>
                <a:spcPts val="0"/>
              </a:spcAft>
              <a:buNone/>
            </a:pPr>
            <a:r>
              <a:rPr lang="en-US"/>
              <a:t>FIP’s vision is a world where everyone benefits from access to safe, effective, quality and affordable medicines and health technologies. Our mission is to support global health by enabling the advancement of pharmaceutical practice, sciences and education. </a:t>
            </a:r>
            <a:endParaRPr/>
          </a:p>
          <a:p>
            <a:pPr marL="0" lvl="0" indent="0" algn="l" rtl="0">
              <a:spcBef>
                <a:spcPts val="0"/>
              </a:spcBef>
              <a:spcAft>
                <a:spcPts val="0"/>
              </a:spcAft>
              <a:buNone/>
            </a:pPr>
            <a:r>
              <a:rPr lang="en-US"/>
              <a:t>We’re pleased to be delivering this event, titled “2.1 Vaccination from specialist practice to every day practice: FIP DG 4 Advanced &amp; Specialist Development</a:t>
            </a:r>
            <a:endParaRPr/>
          </a:p>
          <a:p>
            <a:pPr marL="0" lvl="0" indent="0" algn="l" rtl="0">
              <a:spcBef>
                <a:spcPts val="0"/>
              </a:spcBef>
              <a:spcAft>
                <a:spcPts val="0"/>
              </a:spcAft>
              <a:buNone/>
            </a:pPr>
            <a:r>
              <a:rPr lang="en-US"/>
              <a:t>”</a:t>
            </a:r>
            <a:endParaRPr/>
          </a:p>
          <a:p>
            <a:pPr marL="0" lvl="0" indent="0" algn="l" rtl="0">
              <a:spcBef>
                <a:spcPts val="0"/>
              </a:spcBef>
              <a:spcAft>
                <a:spcPts val="0"/>
              </a:spcAft>
              <a:buNone/>
            </a:pPr>
            <a:endParaRPr/>
          </a:p>
        </p:txBody>
      </p:sp>
      <p:sp>
        <p:nvSpPr>
          <p:cNvPr id="133" name="Google Shape;13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a4c1fa3ddc_0_3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a4c1fa3ddc_0_3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The first vaccines where administered by pharmacist in 2017. It was then part of a project in one of our pharmacy chains.</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All pharmacies in Norway are members of the Norwegian Pharmacy Association, and we have a good tradition for cooperation between the chains when it comes to the development of national services. The Pharmacy Association coordinated the project and worked with the politicians and the government to get acceptance and support. We introduced vaccination as a national service in 2018.</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After 2018 the chains continued to educate and train pharmacists and technicians according to the national standards, and 39 000  vaccines where administered in pharmacies in 2019.</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In 2019 39000 vaccines was administered in the pharmacies based on prescriptions from the GPs. Feedback from the patients was very positive.</a:t>
            </a:r>
            <a:endParaRPr/>
          </a:p>
          <a:p>
            <a:pPr marL="0" lvl="0" indent="0" algn="l" rtl="0">
              <a:spcBef>
                <a:spcPts val="0"/>
              </a:spcBef>
              <a:spcAft>
                <a:spcPts val="0"/>
              </a:spcAft>
              <a:buNone/>
            </a:pPr>
            <a:endParaRPr/>
          </a:p>
          <a:p>
            <a:pPr marL="0" lvl="0" indent="0" algn="l" rtl="0">
              <a:spcBef>
                <a:spcPts val="0"/>
              </a:spcBef>
              <a:spcAft>
                <a:spcPts val="0"/>
              </a:spcAft>
              <a:buNone/>
            </a:pPr>
            <a:r>
              <a:rPr lang="en-US"/>
              <a:t>The legal changes was communicated the 31st of August, Pharmacists authorized to prescribe vaccines.</a:t>
            </a:r>
            <a:endParaRPr/>
          </a:p>
          <a:p>
            <a:pPr marL="0" lvl="0" indent="0" algn="l" rtl="0">
              <a:spcBef>
                <a:spcPts val="0"/>
              </a:spcBef>
              <a:spcAft>
                <a:spcPts val="0"/>
              </a:spcAft>
              <a:buNone/>
            </a:pPr>
            <a:r>
              <a:rPr lang="en-US"/>
              <a:t>The 8th of September we published our national service for prescribing flu vaccines for all pharmacies in the country. This includes standards for prescribing flu vaccines together with a training program. </a:t>
            </a:r>
            <a:endParaRPr/>
          </a:p>
          <a:p>
            <a:pPr marL="0" lvl="0" indent="0" algn="l" rtl="0">
              <a:spcBef>
                <a:spcPts val="0"/>
              </a:spcBef>
              <a:spcAft>
                <a:spcPts val="0"/>
              </a:spcAft>
              <a:buNone/>
            </a:pPr>
            <a:r>
              <a:rPr lang="en-US"/>
              <a:t>Ten days later the pharmacies where instructed only to offer vaccines to people in defines risk groups. As explained earlier it’s the National Institute for public Health that buy and distribute vaccines to people in the national program. This year the pharmacy wholesalers had orders for 300’ vaccines in addition to the quantities the institute had ordered. By this temporary legislation the authorities made sure only people in risk groups are vaccinated until the 1st of December. </a:t>
            </a:r>
            <a:endParaRPr/>
          </a:p>
          <a:p>
            <a:pPr marL="0" lvl="0" indent="0" algn="l" rtl="0">
              <a:spcBef>
                <a:spcPts val="0"/>
              </a:spcBef>
              <a:spcAft>
                <a:spcPts val="0"/>
              </a:spcAft>
              <a:buNone/>
            </a:pPr>
            <a:endParaRPr/>
          </a:p>
          <a:p>
            <a:pPr marL="0" lvl="0" indent="0" algn="l" rtl="0">
              <a:spcBef>
                <a:spcPts val="0"/>
              </a:spcBef>
              <a:spcAft>
                <a:spcPts val="0"/>
              </a:spcAft>
              <a:buNone/>
            </a:pPr>
            <a:r>
              <a:rPr lang="en-US"/>
              <a:t>Today there is uncertain if there will be more vaccines available after the 1st of December</a:t>
            </a:r>
            <a:endParaRPr/>
          </a:p>
        </p:txBody>
      </p:sp>
      <p:sp>
        <p:nvSpPr>
          <p:cNvPr id="238" name="Google Shape;238;ga4c1fa3ddc_0_3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a4c1fa3ddc_0_3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a4c1fa3ddc_0_3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Standardized program for flu vaccine injections in all pharmacies. Procedures published for all Norwegian pharmacies on The Pharmacy Association Intranet.</a:t>
            </a:r>
            <a:endParaRPr/>
          </a:p>
        </p:txBody>
      </p:sp>
      <p:sp>
        <p:nvSpPr>
          <p:cNvPr id="246" name="Google Shape;246;ga4c1fa3ddc_0_3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a4c1fa3ddc_0_3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a4c1fa3ddc_0_3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54" name="Google Shape;254;ga4c1fa3ddc_0_3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53e08d81ea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g53e08d81ea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a4c1fa3ddc_0_3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ga4c1fa3ddc_0_3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Our second speaker is </a:t>
            </a:r>
            <a:r>
              <a:rPr lang="en-US" sz="1200" b="1" i="1">
                <a:solidFill>
                  <a:schemeClr val="accent2"/>
                </a:solidFill>
                <a:latin typeface="Calibri"/>
                <a:ea typeface="Calibri"/>
                <a:cs typeface="Calibri"/>
                <a:sym typeface="Calibri"/>
              </a:rPr>
              <a:t>Andi Shirtcliffe</a:t>
            </a:r>
            <a:endParaRPr sz="1200" b="1" i="1">
              <a:solidFill>
                <a:schemeClr val="accent2"/>
              </a:solidFill>
              <a:latin typeface="Calibri"/>
              <a:ea typeface="Calibri"/>
              <a:cs typeface="Calibri"/>
              <a:sym typeface="Calibri"/>
            </a:endParaRPr>
          </a:p>
          <a:p>
            <a:pPr marL="0" lvl="0" indent="0" algn="l" rtl="0">
              <a:spcBef>
                <a:spcPts val="0"/>
              </a:spcBef>
              <a:spcAft>
                <a:spcPts val="0"/>
              </a:spcAft>
              <a:buNone/>
            </a:pPr>
            <a:endParaRPr sz="1200" b="1" i="0" u="none" strike="noStrike">
              <a:solidFill>
                <a:schemeClr val="accent2"/>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Biography: </a:t>
            </a:r>
            <a:r>
              <a:rPr lang="en-US" sz="1200" i="0">
                <a:solidFill>
                  <a:schemeClr val="dk1"/>
                </a:solidFill>
                <a:latin typeface="Calibri"/>
                <a:ea typeface="Calibri"/>
                <a:cs typeface="Calibri"/>
                <a:sym typeface="Calibri"/>
              </a:rPr>
              <a:t>Andi is the clinical lead for pharmacy and quality use of medicines for the New Zealand Ministry of Health. She has worked in community pharmacy, general practice, residential care and provided domiscilary medicines optimization services in high needs communities.  In the last year Andi has been the New Zealand Ministry’s pharmacy lead on the COVID19 response, New Zealand’s Measles outbreak response and catch up campaign, a member of the New Zealand COVID19 technical advisory group and the Ministry lead on the COVID19 clinical technical advisory group.  Andi has worked in New Zealand and the United Kingdom, has studied at Otago and Oxford Universities, and is an Honorary Associate Professor at the Auckland School of Pharmacy, University of Auckland.  Andi has had a governance role on many of the New Zealand National Pharmacy organisations including being Deputy Chair of the New Zealand Pharmacy council for five years.  She has also held a number of Ministerial appointments, her current appointment being Chair of New Zealand’s Medicines Classification Committee.</a:t>
            </a:r>
            <a:endParaRPr b="1" i="0"/>
          </a:p>
        </p:txBody>
      </p:sp>
      <p:sp>
        <p:nvSpPr>
          <p:cNvPr id="277" name="Google Shape;27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a4c1fa3ddc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ga4c1fa3ddc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Biography</a:t>
            </a:r>
            <a:endParaRPr/>
          </a:p>
        </p:txBody>
      </p:sp>
      <p:sp>
        <p:nvSpPr>
          <p:cNvPr id="285" name="Google Shape;285;ga4c1fa3ddc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a4c1fa3ddc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ga4c1fa3ddc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a4c1fa3ddc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ga4c1fa3ddc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ga4c1fa3ddc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a4c1fa3ddc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a4c1fa3ddc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ga4c1fa3ddc_0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Some housekeeping announcements first….</a:t>
            </a:r>
            <a:endParaRPr/>
          </a:p>
          <a:p>
            <a:pPr marL="0" lvl="0" indent="0" algn="l" rtl="0">
              <a:spcBef>
                <a:spcPts val="0"/>
              </a:spcBef>
              <a:spcAft>
                <a:spcPts val="0"/>
              </a:spcAft>
              <a:buNone/>
            </a:pPr>
            <a:endParaRPr/>
          </a:p>
          <a:p>
            <a:pPr marL="0" lvl="0" indent="0" algn="l" rtl="0">
              <a:spcBef>
                <a:spcPts val="0"/>
              </a:spcBef>
              <a:spcAft>
                <a:spcPts val="0"/>
              </a:spcAft>
              <a:buNone/>
            </a:pPr>
            <a:r>
              <a:rPr lang="en-US" sz="1300">
                <a:solidFill>
                  <a:schemeClr val="accent1"/>
                </a:solidFill>
              </a:rPr>
              <a:t>This webinar is being recorded and live-streamed via Facebook</a:t>
            </a:r>
            <a:endParaRPr/>
          </a:p>
          <a:p>
            <a:pPr marL="0" lvl="0" indent="0" algn="l" rtl="0">
              <a:spcBef>
                <a:spcPts val="0"/>
              </a:spcBef>
              <a:spcAft>
                <a:spcPts val="0"/>
              </a:spcAft>
              <a:buNone/>
            </a:pPr>
            <a:r>
              <a:rPr lang="en-US" sz="1300">
                <a:solidFill>
                  <a:schemeClr val="accent1"/>
                </a:solidFill>
              </a:rPr>
              <a:t>The recording will be freely available on our website </a:t>
            </a:r>
            <a:r>
              <a:rPr lang="en-US" sz="1300" u="sng">
                <a:solidFill>
                  <a:schemeClr val="accent1"/>
                </a:solidFill>
                <a:hlinkClick r:id="rId3">
                  <a:extLst>
                    <a:ext uri="{A12FA001-AC4F-418D-AE19-62706E023703}">
                      <ahyp:hlinkClr xmlns:ahyp="http://schemas.microsoft.com/office/drawing/2018/hyperlinkcolor" val="tx"/>
                    </a:ext>
                  </a:extLst>
                </a:hlinkClick>
              </a:rPr>
              <a:t>www.fip.org</a:t>
            </a:r>
            <a:r>
              <a:rPr lang="en-US" sz="1300">
                <a:solidFill>
                  <a:schemeClr val="accent1"/>
                </a:solidFill>
              </a:rPr>
              <a:t> </a:t>
            </a:r>
            <a:endParaRPr/>
          </a:p>
          <a:p>
            <a:pPr marL="0" lvl="0" indent="0" algn="l" rtl="0">
              <a:spcBef>
                <a:spcPts val="0"/>
              </a:spcBef>
              <a:spcAft>
                <a:spcPts val="0"/>
              </a:spcAft>
              <a:buNone/>
            </a:pPr>
            <a:r>
              <a:rPr lang="en-US" sz="1300">
                <a:solidFill>
                  <a:schemeClr val="accent1"/>
                </a:solidFill>
              </a:rPr>
              <a:t>You may ask questions using the question box provided</a:t>
            </a:r>
            <a:endParaRPr/>
          </a:p>
          <a:p>
            <a:pPr marL="0" lvl="0" indent="0" algn="l" rtl="0">
              <a:spcBef>
                <a:spcPts val="0"/>
              </a:spcBef>
              <a:spcAft>
                <a:spcPts val="0"/>
              </a:spcAft>
              <a:buNone/>
            </a:pPr>
            <a:r>
              <a:rPr lang="en-US" sz="1300">
                <a:solidFill>
                  <a:schemeClr val="accent1"/>
                </a:solidFill>
              </a:rPr>
              <a:t>You are welcome to provide feedback to </a:t>
            </a:r>
            <a:r>
              <a:rPr lang="en-US" sz="1300" u="sng">
                <a:solidFill>
                  <a:schemeClr val="accent1"/>
                </a:solidFill>
                <a:hlinkClick r:id="rId4">
                  <a:extLst>
                    <a:ext uri="{A12FA001-AC4F-418D-AE19-62706E023703}">
                      <ahyp:hlinkClr xmlns:ahyp="http://schemas.microsoft.com/office/drawing/2018/hyperlinkcolor" val="tx"/>
                    </a:ext>
                  </a:extLst>
                </a:hlinkClick>
              </a:rPr>
              <a:t>webinars@fip.org</a:t>
            </a:r>
            <a:endParaRPr sz="1300">
              <a:solidFill>
                <a:schemeClr val="accent1"/>
              </a:solidFill>
            </a:endParaRPr>
          </a:p>
          <a:p>
            <a:pPr marL="0" lvl="0" indent="0" algn="l" rtl="0">
              <a:spcBef>
                <a:spcPts val="0"/>
              </a:spcBef>
              <a:spcAft>
                <a:spcPts val="0"/>
              </a:spcAft>
              <a:buNone/>
            </a:pPr>
            <a:r>
              <a:rPr lang="en-US" sz="1300">
                <a:solidFill>
                  <a:schemeClr val="accent1"/>
                </a:solidFill>
              </a:rPr>
              <a:t>Become a member of FIP at </a:t>
            </a:r>
            <a:r>
              <a:rPr lang="en-US" sz="1300" u="sng">
                <a:solidFill>
                  <a:schemeClr val="accent1"/>
                </a:solidFill>
                <a:hlinkClick r:id="rId5">
                  <a:extLst>
                    <a:ext uri="{A12FA001-AC4F-418D-AE19-62706E023703}">
                      <ahyp:hlinkClr xmlns:ahyp="http://schemas.microsoft.com/office/drawing/2018/hyperlinkcolor" val="tx"/>
                    </a:ext>
                  </a:extLst>
                </a:hlinkClick>
              </a:rPr>
              <a:t>www.fip.org/membership_registration</a:t>
            </a:r>
            <a:r>
              <a:rPr lang="en-US" sz="1300">
                <a:solidFill>
                  <a:schemeClr val="accent1"/>
                </a:solidFill>
              </a:rPr>
              <a:t> </a:t>
            </a:r>
            <a:endParaRPr/>
          </a:p>
          <a:p>
            <a:pPr marL="0" lvl="0" indent="0" algn="l" rtl="0">
              <a:spcBef>
                <a:spcPts val="0"/>
              </a:spcBef>
              <a:spcAft>
                <a:spcPts val="0"/>
              </a:spcAft>
              <a:buNone/>
            </a:pPr>
            <a:endParaRPr sz="1300">
              <a:solidFill>
                <a:schemeClr val="accent1"/>
              </a:solidFill>
            </a:endParaRPr>
          </a:p>
          <a:p>
            <a:pPr marL="0" lvl="0" indent="0" algn="l" rtl="0">
              <a:spcBef>
                <a:spcPts val="0"/>
              </a:spcBef>
              <a:spcAft>
                <a:spcPts val="0"/>
              </a:spcAft>
              <a:buNone/>
            </a:pPr>
            <a:endParaRPr sz="1300">
              <a:solidFill>
                <a:schemeClr val="accent1"/>
              </a:solidFill>
            </a:endParaRPr>
          </a:p>
          <a:p>
            <a:pPr marL="0" lvl="0" indent="0" algn="l" rtl="0">
              <a:spcBef>
                <a:spcPts val="0"/>
              </a:spcBef>
              <a:spcAft>
                <a:spcPts val="0"/>
              </a:spcAft>
              <a:buNone/>
            </a:pPr>
            <a:endParaRPr sz="1300">
              <a:solidFill>
                <a:schemeClr val="accent1"/>
              </a:solidFill>
            </a:endParaRPr>
          </a:p>
          <a:p>
            <a:pPr marL="0" lvl="0" indent="0" algn="l" rtl="0">
              <a:spcBef>
                <a:spcPts val="0"/>
              </a:spcBef>
              <a:spcAft>
                <a:spcPts val="0"/>
              </a:spcAft>
              <a:buNone/>
            </a:pPr>
            <a:endParaRPr/>
          </a:p>
        </p:txBody>
      </p:sp>
      <p:sp>
        <p:nvSpPr>
          <p:cNvPr id="144" name="Google Shape;14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a4c1fa3ddc_0_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ga4c1fa3ddc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Our third speaker is </a:t>
            </a:r>
            <a:r>
              <a:rPr lang="en-US" sz="1200" b="1" i="1">
                <a:solidFill>
                  <a:schemeClr val="accent2"/>
                </a:solidFill>
                <a:latin typeface="Calibri"/>
                <a:ea typeface="Calibri"/>
                <a:cs typeface="Calibri"/>
                <a:sym typeface="Calibri"/>
              </a:rPr>
              <a:t>Greg Eberhart</a:t>
            </a:r>
            <a:endParaRPr/>
          </a:p>
          <a:p>
            <a:pPr marL="0" lvl="0" indent="0" algn="l" rtl="0">
              <a:spcBef>
                <a:spcPts val="0"/>
              </a:spcBef>
              <a:spcAft>
                <a:spcPts val="0"/>
              </a:spcAft>
              <a:buNone/>
            </a:pPr>
            <a:endParaRPr sz="1200" b="1" i="0" u="none" strike="noStrike">
              <a:solidFill>
                <a:schemeClr val="accent2"/>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Biography: </a:t>
            </a:r>
            <a:r>
              <a:rPr lang="en-US"/>
              <a:t>Greg Eberhart is the Registrar of the Alberta College of Pharmacists (ACP). He contributed to the establishment of the National Association of Pharmacy Regulatory Authorities (NAPRA) in 1995. He has provided leadership nationally through the Canadian Pharmacists Association (CPhA), NAPRA, and the Council of Pharmacy Registrars of Canada. In 2008-09, he participated on CPhA’s “Blueprint Steering Committee” that developed a blueprint for the future of pharmacy in Canada. Greg led the development of provincial legislation (proclaimed in 2007), enabling pharmacists in Alberta to prescribe and administer drugs by injection. He was a member </a:t>
            </a:r>
            <a:endParaRPr/>
          </a:p>
          <a:p>
            <a:pPr marL="0" lvl="0" indent="0" algn="l" rtl="0">
              <a:spcBef>
                <a:spcPts val="0"/>
              </a:spcBef>
              <a:spcAft>
                <a:spcPts val="0"/>
              </a:spcAft>
              <a:buNone/>
            </a:pPr>
            <a:r>
              <a:rPr lang="en-US"/>
              <a:t>of the Alberta Pharmacists Association’s “Pharmacy Practice Models Initiative” advisory committee, a demonstration project in 2009-10, focused on innovative reimbursement methods for pharmacists practicing in new practice models. Greg was a member of the “Minister’s Advisory Committee on Health” in 2010, mandated to lead the development of new umbrella health legislation and is a member of </a:t>
            </a:r>
            <a:endParaRPr/>
          </a:p>
          <a:p>
            <a:pPr marL="0" lvl="0" indent="0" algn="l" rtl="0">
              <a:spcBef>
                <a:spcPts val="0"/>
              </a:spcBef>
              <a:spcAft>
                <a:spcPts val="0"/>
              </a:spcAft>
              <a:buNone/>
            </a:pPr>
            <a:r>
              <a:rPr lang="en-US"/>
              <a:t>the provincial Health Information Executive Committee. He is a member of the Primary Health Care Strategy Working Group and co-chair of the Cultural Change Expert Advisory Group. Also in 2010, Greg lead the development and signing of, a TriProvincial Resolution, between the regulatory colleges in Alberta, British Columbia, and Saskatchewan to work together in supporting the principles of the Western Economic </a:t>
            </a:r>
            <a:endParaRPr/>
          </a:p>
          <a:p>
            <a:pPr marL="0" lvl="0" indent="0" algn="l" rtl="0">
              <a:spcBef>
                <a:spcPts val="0"/>
              </a:spcBef>
              <a:spcAft>
                <a:spcPts val="0"/>
              </a:spcAft>
              <a:buNone/>
            </a:pPr>
            <a:r>
              <a:rPr lang="en-US"/>
              <a:t>Partnership agreed to by the provincial Premiers. </a:t>
            </a:r>
            <a:endParaRPr/>
          </a:p>
          <a:p>
            <a:pPr marL="0" lvl="0" indent="0" algn="l" rtl="0">
              <a:spcBef>
                <a:spcPts val="0"/>
              </a:spcBef>
              <a:spcAft>
                <a:spcPts val="0"/>
              </a:spcAft>
              <a:buNone/>
            </a:pPr>
            <a:r>
              <a:rPr lang="en-US"/>
              <a:t>In 2008, Greg was presented with a University of Alberta Alumni Honour Award in “recognition of significant contributions made over a number of years to his local community and beyond”. In 2011, he was amongst 103 Albertans awarded the Alberta Pharmacy Centennial Award for Distinction for “having advanced pharmacy in Alberta to the leadership position it holds today”. </a:t>
            </a:r>
            <a:endParaRPr/>
          </a:p>
          <a:p>
            <a:pPr marL="0" lvl="0" indent="0" algn="l" rtl="0">
              <a:spcBef>
                <a:spcPts val="0"/>
              </a:spcBef>
              <a:spcAft>
                <a:spcPts val="0"/>
              </a:spcAft>
              <a:buNone/>
            </a:pPr>
            <a:r>
              <a:rPr lang="en-US"/>
              <a:t>And in 2014, Greg was honoured with an Outstanding Pharmacy Alumnus Award in recognition of pharmacy alumni who have made outstanding contributions to their professions, their communities, to society at large, or to the University of Alberta Faculty of Pharmacy and Pharmaceutical Sciences. </a:t>
            </a:r>
            <a:endParaRPr/>
          </a:p>
          <a:p>
            <a:pPr marL="0" lvl="0" indent="0" algn="l" rtl="0">
              <a:spcBef>
                <a:spcPts val="0"/>
              </a:spcBef>
              <a:spcAft>
                <a:spcPts val="0"/>
              </a:spcAft>
              <a:buNone/>
            </a:pPr>
            <a:endParaRPr b="1" i="0"/>
          </a:p>
        </p:txBody>
      </p:sp>
      <p:sp>
        <p:nvSpPr>
          <p:cNvPr id="347" name="Google Shape;34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a4ce44134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ga4ce44134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Biography</a:t>
            </a:r>
            <a:endParaRPr/>
          </a:p>
        </p:txBody>
      </p:sp>
      <p:sp>
        <p:nvSpPr>
          <p:cNvPr id="355" name="Google Shape;355;ga4ce44134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a4ce441340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ga4ce441340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a4ce441340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ga4ce441340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a4ce441340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ga4ce441340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a4ce441340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ga4ce441340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Our final speaker is </a:t>
            </a:r>
            <a:r>
              <a:rPr lang="en-US" sz="1200" b="1" i="1">
                <a:solidFill>
                  <a:schemeClr val="accent2"/>
                </a:solidFill>
                <a:latin typeface="Calibri"/>
                <a:ea typeface="Calibri"/>
                <a:cs typeface="Calibri"/>
                <a:sym typeface="Calibri"/>
              </a:rPr>
              <a:t>Jorge Batista</a:t>
            </a:r>
            <a:endParaRPr/>
          </a:p>
          <a:p>
            <a:pPr marL="0" lvl="0" indent="0" algn="l" rtl="0">
              <a:spcBef>
                <a:spcPts val="0"/>
              </a:spcBef>
              <a:spcAft>
                <a:spcPts val="0"/>
              </a:spcAft>
              <a:buNone/>
            </a:pPr>
            <a:endParaRPr sz="1200" b="1" i="1" u="none" strike="noStrike">
              <a:solidFill>
                <a:schemeClr val="accent2"/>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Biography: </a:t>
            </a:r>
            <a:r>
              <a:rPr lang="en-US" sz="1200">
                <a:solidFill>
                  <a:schemeClr val="dk1"/>
                </a:solidFill>
                <a:latin typeface="Calibri"/>
                <a:ea typeface="Calibri"/>
                <a:cs typeface="Calibri"/>
                <a:sym typeface="Calibri"/>
              </a:rPr>
              <a:t>Jorge Batista works at the Portuguese Pharmaceutical Society (PPS), since 2018 as International Affairs Lead, being responsible for coordinating the international activities, including representation at FIP, PGEU, AFPLP, EurHeCA, Permanent Delegation in Brussels, and other fora of international discussion. He is a member of the Council for Lusophone Cooperation, and of the Qualification and Admission Council of the PPS, supporting CPD and Competency development. Jorge is the Executive Manager of the Biomedical Ethics and Regulatory Capacity Building Partnership for Portuguese-Speaking African Countries Project (BERC-Luso), supported by the European Union, and financed by EDCTP.</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After graduating in 2015, with the thesis topic on “Asthma in the Paediatric Population - Therapeutic Approaches in Europe”, he worked until 2018 as a Pharmacist in the South and Autonomous Region Branche of the PPS, in the area of Continuous Professional Development, strategic planning and promotion of the Continuous Training Program.</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He is currently a PhD candidate in International Health at the Portuguese Institute of Hygiene and Tropical Medicine, specializing in Health Policies and Development.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b="1" i="0"/>
          </a:p>
        </p:txBody>
      </p:sp>
      <p:sp>
        <p:nvSpPr>
          <p:cNvPr id="392" name="Google Shape;39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a4ce44126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ga4ce44126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Biography</a:t>
            </a:r>
            <a:endParaRPr/>
          </a:p>
        </p:txBody>
      </p:sp>
      <p:sp>
        <p:nvSpPr>
          <p:cNvPr id="400" name="Google Shape;400;ga4ce44126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a4ce441266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ga4ce441266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Introducing moderator and co-moderator (if applicable)</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accent2"/>
              </a:buClr>
              <a:buSzPts val="1200"/>
              <a:buFont typeface="Calibri"/>
              <a:buNone/>
            </a:pPr>
            <a:r>
              <a:rPr lang="en-US" sz="1200" b="1">
                <a:solidFill>
                  <a:schemeClr val="accent2"/>
                </a:solidFill>
                <a:latin typeface="Calibri"/>
                <a:ea typeface="Calibri"/>
                <a:cs typeface="Calibri"/>
                <a:sym typeface="Calibri"/>
              </a:rPr>
              <a:t>Arit Udoh </a:t>
            </a:r>
            <a:endParaRPr b="1">
              <a:solidFill>
                <a:schemeClr val="accent2"/>
              </a:solidFill>
            </a:endParaRPr>
          </a:p>
          <a:p>
            <a:pPr marL="0" lvl="0" indent="0" algn="l" rtl="0">
              <a:spcBef>
                <a:spcPts val="0"/>
              </a:spcBef>
              <a:spcAft>
                <a:spcPts val="0"/>
              </a:spcAft>
              <a:buNone/>
            </a:pPr>
            <a:r>
              <a:rPr lang="en-US" b="1"/>
              <a:t>Biography:</a:t>
            </a:r>
            <a:endParaRPr/>
          </a:p>
          <a:p>
            <a:pPr marL="0" lvl="0" indent="0" algn="l" rtl="0">
              <a:spcBef>
                <a:spcPts val="0"/>
              </a:spcBef>
              <a:spcAft>
                <a:spcPts val="0"/>
              </a:spcAft>
              <a:buNone/>
            </a:pPr>
            <a:r>
              <a:rPr lang="en-US"/>
              <a:t>Arit Udoh is a research professional with a doctorate in advance pharmacy practice and experience in clinical trials, health service evaluation and policy development. She works at the University of Birmingham as the Senior Manager for the Royal College of Surgeons (RCS) Robotics Group research programme in oncology. Arit is also Global Lead for Advance Practice and Specialisation within the Workforce Development Hub of the International Pharmaceutical Federation (FIP). Her research interests are in pharmaceutical public health, health workforce development, medicine use optimisation and drug development. </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accent2"/>
              </a:buClr>
              <a:buSzPts val="1200"/>
              <a:buFont typeface="Calibri"/>
              <a:buNone/>
            </a:pPr>
            <a:r>
              <a:rPr lang="en-US" sz="1200" b="1">
                <a:solidFill>
                  <a:schemeClr val="accent2"/>
                </a:solidFill>
                <a:latin typeface="Calibri"/>
                <a:ea typeface="Calibri"/>
                <a:cs typeface="Calibri"/>
                <a:sym typeface="Calibri"/>
              </a:rPr>
              <a:t>Desak Ketut Ernawati</a:t>
            </a:r>
            <a:endParaRPr sz="1200" b="1">
              <a:solidFill>
                <a:schemeClr val="accent2"/>
              </a:solidFill>
              <a:latin typeface="Calibri"/>
              <a:ea typeface="Calibri"/>
              <a:cs typeface="Calibri"/>
              <a:sym typeface="Calibri"/>
            </a:endParaRPr>
          </a:p>
          <a:p>
            <a:pPr marL="0" marR="0" lvl="0" indent="0" algn="l" rtl="0">
              <a:lnSpc>
                <a:spcPct val="100000"/>
              </a:lnSpc>
              <a:spcBef>
                <a:spcPts val="0"/>
              </a:spcBef>
              <a:spcAft>
                <a:spcPts val="0"/>
              </a:spcAft>
              <a:buClr>
                <a:schemeClr val="accent2"/>
              </a:buClr>
              <a:buSzPts val="1200"/>
              <a:buFont typeface="Calibri"/>
              <a:buNone/>
            </a:pPr>
            <a:r>
              <a:rPr lang="en-US" sz="1200" b="1">
                <a:solidFill>
                  <a:schemeClr val="accent2"/>
                </a:solidFill>
                <a:latin typeface="Calibri"/>
                <a:ea typeface="Calibri"/>
                <a:cs typeface="Calibri"/>
                <a:sym typeface="Calibri"/>
              </a:rPr>
              <a:t>Biography:</a:t>
            </a:r>
            <a:endParaRPr/>
          </a:p>
          <a:p>
            <a:pPr marL="0" marR="0" lvl="0" indent="0" algn="l" rtl="0">
              <a:lnSpc>
                <a:spcPct val="100000"/>
              </a:lnSpc>
              <a:spcBef>
                <a:spcPts val="0"/>
              </a:spcBef>
              <a:spcAft>
                <a:spcPts val="0"/>
              </a:spcAft>
              <a:buClr>
                <a:schemeClr val="dk1"/>
              </a:buClr>
              <a:buSzPts val="1200"/>
              <a:buFont typeface="Calibri"/>
              <a:buNone/>
            </a:pPr>
            <a:r>
              <a:rPr lang="en-US" sz="1200" i="0">
                <a:solidFill>
                  <a:schemeClr val="dk1"/>
                </a:solidFill>
                <a:latin typeface="Calibri"/>
                <a:ea typeface="Calibri"/>
                <a:cs typeface="Calibri"/>
                <a:sym typeface="Calibri"/>
              </a:rPr>
              <a:t>Desak is an enthusiastic, positive, opened minded, active and fast learner. Her passion is to develop the practice of collaboration among healthcare professionals to ensure the safe use of medication. Her research interests are within clinical pharmacy, pharmacy practice, basic and clinical pharmacology, as well as health workforce competence.</a:t>
            </a:r>
            <a:endParaRPr sz="1200"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1">
              <a:solidFill>
                <a:schemeClr val="accent2"/>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4" name="Google Shape;17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a4ce441266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ga4ce441266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a4ce441266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ga4ce441266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a4ce441266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ga4ce441266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0" cap="none">
                <a:solidFill>
                  <a:srgbClr val="424242"/>
                </a:solidFill>
                <a:latin typeface="Montserrat"/>
                <a:ea typeface="Montserrat"/>
                <a:cs typeface="Montserrat"/>
                <a:sym typeface="Montserrat"/>
              </a:rPr>
              <a:t>PHARMACY PILOT PROJECT INCREASES FLU VACCINATION BY 32%</a:t>
            </a:r>
            <a:endParaRPr/>
          </a:p>
          <a:p>
            <a:pPr marL="0" lvl="0" indent="0" algn="l" rtl="0">
              <a:spcBef>
                <a:spcPts val="0"/>
              </a:spcBef>
              <a:spcAft>
                <a:spcPts val="0"/>
              </a:spcAft>
              <a:buNone/>
            </a:pPr>
            <a:br>
              <a:rPr lang="en-US" b="0" i="0">
                <a:solidFill>
                  <a:srgbClr val="424242"/>
                </a:solidFill>
                <a:latin typeface="Arial"/>
                <a:ea typeface="Arial"/>
                <a:cs typeface="Arial"/>
                <a:sym typeface="Arial"/>
              </a:rPr>
            </a:br>
            <a:r>
              <a:rPr lang="en-US" b="0" i="1">
                <a:solidFill>
                  <a:srgbClr val="888888"/>
                </a:solidFill>
                <a:latin typeface="Arial"/>
                <a:ea typeface="Arial"/>
                <a:cs typeface="Arial"/>
                <a:sym typeface="Arial"/>
              </a:rPr>
              <a:t>A six-week pilot project in the Loures Municipality in Portugal increased vaccination rates by almost one third’</a:t>
            </a:r>
            <a:endParaRPr/>
          </a:p>
          <a:p>
            <a:pPr marL="0" lvl="0" indent="0" algn="l" rtl="0">
              <a:spcBef>
                <a:spcPts val="0"/>
              </a:spcBef>
              <a:spcAft>
                <a:spcPts val="0"/>
              </a:spcAft>
              <a:buNone/>
            </a:pPr>
            <a:r>
              <a:rPr lang="en-US" b="0" i="0">
                <a:solidFill>
                  <a:srgbClr val="424242"/>
                </a:solidFill>
                <a:latin typeface="Arial"/>
                <a:ea typeface="Arial"/>
                <a:cs typeface="Arial"/>
                <a:sym typeface="Arial"/>
              </a:rPr>
              <a:t>Pharmacists in Portugal have been providing vaccination services for 10 years. Patients needed a medical prescription and the vaccine was not reimbursed. However, a new initiative, trialled in an area north of Lisbon, expanded its services to make it easier for people to avail of flu vaccination in their community pharmacy.</a:t>
            </a:r>
            <a:endParaRPr/>
          </a:p>
          <a:p>
            <a:pPr marL="0" lvl="0" indent="0" algn="l" rtl="0">
              <a:spcBef>
                <a:spcPts val="0"/>
              </a:spcBef>
              <a:spcAft>
                <a:spcPts val="0"/>
              </a:spcAft>
              <a:buNone/>
            </a:pPr>
            <a:r>
              <a:rPr lang="en-US" b="0" i="0">
                <a:solidFill>
                  <a:srgbClr val="424242"/>
                </a:solidFill>
                <a:latin typeface="Arial"/>
                <a:ea typeface="Arial"/>
                <a:cs typeface="Arial"/>
                <a:sym typeface="Arial"/>
              </a:rPr>
              <a:t>The pilot project ran from October 15 to 31 December 2018 and offered people aged 65 and over access to flu vaccination on the same terms as in National Health Service primary care units: They did not need a prescription and there was no administration fee.</a:t>
            </a:r>
            <a:r>
              <a:rPr lang="en-US" b="0" i="0">
                <a:solidFill>
                  <a:srgbClr val="424242"/>
                </a:solidFill>
                <a:latin typeface="Source Sans Pro Light"/>
                <a:ea typeface="Source Sans Pro Light"/>
                <a:cs typeface="Source Sans Pro Light"/>
                <a:sym typeface="Source Sans Pro Light"/>
              </a:rPr>
              <a:t> </a:t>
            </a:r>
            <a:endParaRPr/>
          </a:p>
          <a:p>
            <a:pPr marL="0" lvl="0" indent="0" algn="l" rtl="0">
              <a:spcBef>
                <a:spcPts val="0"/>
              </a:spcBef>
              <a:spcAft>
                <a:spcPts val="0"/>
              </a:spcAft>
              <a:buNone/>
            </a:pPr>
            <a:r>
              <a:rPr lang="en-US" b="0" i="0">
                <a:solidFill>
                  <a:srgbClr val="424242"/>
                </a:solidFill>
                <a:latin typeface="Source Sans Pro Light"/>
                <a:ea typeface="Source Sans Pro Light"/>
                <a:cs typeface="Source Sans Pro Light"/>
                <a:sym typeface="Source Sans Pro Light"/>
              </a:rPr>
              <a:t>Giving pharmacists ‘parity’ with NHS primary care units made vaccination in the community more appealing. The vaccination pilot in </a:t>
            </a:r>
            <a:r>
              <a:rPr lang="en-US" b="0" i="0" u="sng" strike="noStrike">
                <a:solidFill>
                  <a:srgbClr val="FA5B0F"/>
                </a:solidFill>
                <a:latin typeface="Source Sans Pro Light"/>
                <a:ea typeface="Source Sans Pro Light"/>
                <a:cs typeface="Source Sans Pro Light"/>
                <a:sym typeface="Source Sans Pro Light"/>
                <a:hlinkClick r:id="rId3">
                  <a:extLst>
                    <a:ext uri="{A12FA001-AC4F-418D-AE19-62706E023703}">
                      <ahyp:hlinkClr xmlns:ahyp="http://schemas.microsoft.com/office/drawing/2018/hyperlinkcolor" val="tx"/>
                    </a:ext>
                  </a:extLst>
                </a:hlinkClick>
              </a:rPr>
              <a:t>Loures</a:t>
            </a:r>
            <a:r>
              <a:rPr lang="en-US" b="0" i="0">
                <a:solidFill>
                  <a:srgbClr val="424242"/>
                </a:solidFill>
                <a:latin typeface="Source Sans Pro Light"/>
                <a:ea typeface="Source Sans Pro Light"/>
                <a:cs typeface="Source Sans Pro Light"/>
                <a:sym typeface="Source Sans Pro Light"/>
              </a:rPr>
              <a:t> is an additional and important step towards achieving the WHO goal of 75% flu vaccine uptake among older, people.</a:t>
            </a:r>
            <a:endParaRPr b="0" i="0">
              <a:solidFill>
                <a:srgbClr val="424242"/>
              </a:solidFill>
              <a:latin typeface="Arial"/>
              <a:ea typeface="Arial"/>
              <a:cs typeface="Arial"/>
              <a:sym typeface="Arial"/>
            </a:endParaRPr>
          </a:p>
          <a:p>
            <a:pPr marL="0" lvl="0" indent="0" algn="l" rtl="0">
              <a:spcBef>
                <a:spcPts val="0"/>
              </a:spcBef>
              <a:spcAft>
                <a:spcPts val="0"/>
              </a:spcAft>
              <a:buNone/>
            </a:pPr>
            <a:endParaRPr/>
          </a:p>
        </p:txBody>
      </p:sp>
      <p:sp>
        <p:nvSpPr>
          <p:cNvPr id="432" name="Google Shape;432;ga4ce441266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a4ce441266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ga4ce441266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a4ce441266_0_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ga4ce441266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u="none" strike="noStrike">
                <a:solidFill>
                  <a:srgbClr val="F26649"/>
                </a:solidFill>
                <a:latin typeface="Arial"/>
                <a:ea typeface="Arial"/>
                <a:cs typeface="Arial"/>
                <a:sym typeface="Arial"/>
              </a:rPr>
              <a:t>Please join our next event on the 3</a:t>
            </a:r>
            <a:r>
              <a:rPr lang="en-US" b="0" i="0" u="none" strike="noStrike" baseline="30000">
                <a:solidFill>
                  <a:srgbClr val="F26649"/>
                </a:solidFill>
                <a:latin typeface="Arial"/>
                <a:ea typeface="Arial"/>
                <a:cs typeface="Arial"/>
                <a:sym typeface="Arial"/>
              </a:rPr>
              <a:t>rd</a:t>
            </a:r>
            <a:r>
              <a:rPr lang="en-US" b="0" i="0" u="none" strike="noStrike">
                <a:solidFill>
                  <a:srgbClr val="F26649"/>
                </a:solidFill>
                <a:latin typeface="Arial"/>
                <a:ea typeface="Arial"/>
                <a:cs typeface="Arial"/>
                <a:sym typeface="Arial"/>
              </a:rPr>
              <a:t> of November at 14:00 CEST</a:t>
            </a:r>
            <a:endParaRPr/>
          </a:p>
          <a:p>
            <a:pPr marL="0" lvl="0" indent="0" algn="l" rtl="0">
              <a:spcBef>
                <a:spcPts val="0"/>
              </a:spcBef>
              <a:spcAft>
                <a:spcPts val="0"/>
              </a:spcAft>
              <a:buNone/>
            </a:pPr>
            <a:endParaRPr b="0" i="0" u="none" strike="noStrike">
              <a:solidFill>
                <a:srgbClr val="F26649"/>
              </a:solidFill>
              <a:latin typeface="Arial"/>
              <a:ea typeface="Arial"/>
              <a:cs typeface="Arial"/>
              <a:sym typeface="Arial"/>
            </a:endParaRPr>
          </a:p>
          <a:p>
            <a:pPr marL="0" lvl="0" indent="0" algn="l" rtl="0">
              <a:spcBef>
                <a:spcPts val="0"/>
              </a:spcBef>
              <a:spcAft>
                <a:spcPts val="0"/>
              </a:spcAft>
              <a:buNone/>
            </a:pPr>
            <a:r>
              <a:rPr lang="en-US" b="1" i="0" u="none" strike="noStrike">
                <a:solidFill>
                  <a:srgbClr val="404040"/>
                </a:solidFill>
                <a:latin typeface="Arial"/>
                <a:ea typeface="Arial"/>
                <a:cs typeface="Arial"/>
                <a:sym typeface="Arial"/>
              </a:rPr>
              <a:t>In this episode – </a:t>
            </a:r>
            <a:r>
              <a:rPr lang="en-US" sz="1200" b="0" i="0">
                <a:solidFill>
                  <a:schemeClr val="dk1"/>
                </a:solidFill>
                <a:latin typeface="Calibri"/>
                <a:ea typeface="Calibri"/>
                <a:cs typeface="Calibri"/>
                <a:sym typeface="Calibri"/>
              </a:rPr>
              <a:t>“Empowering Pharmacists to Deliver Vaccination at health-system level” – is an interview format that focuses on the FIP Development Goal 7: Advanced Integrated Services from the perspective of vaccination by pharmacist. We discuss change management principles in the context of integrating advanced practice services into every day practice, ensuring that vaccination by pharmacists in all settings and jurisdictions is consistent with best evidence and practice guildelines. Where a pharmacist is present in all settings, vaccinations can be provided. Ensuring collaborative work and shared documentation with all healthcare professionals to ensure it is an integrated service.</a:t>
            </a:r>
            <a:endParaRPr/>
          </a:p>
          <a:p>
            <a:pPr marL="0" lvl="0" indent="0" algn="l" rtl="0">
              <a:spcBef>
                <a:spcPts val="0"/>
              </a:spcBef>
              <a:spcAft>
                <a:spcPts val="0"/>
              </a:spcAft>
              <a:buNone/>
            </a:pPr>
            <a:endParaRPr b="0" i="0" u="none" strike="noStrike">
              <a:solidFill>
                <a:srgbClr val="404040"/>
              </a:solidFill>
              <a:latin typeface="Arial"/>
              <a:ea typeface="Arial"/>
              <a:cs typeface="Arial"/>
              <a:sym typeface="Arial"/>
            </a:endParaRPr>
          </a:p>
          <a:p>
            <a:pPr marL="0" lvl="0" indent="0" algn="l" rtl="0">
              <a:spcBef>
                <a:spcPts val="0"/>
              </a:spcBef>
              <a:spcAft>
                <a:spcPts val="0"/>
              </a:spcAft>
              <a:buNone/>
            </a:pPr>
            <a:r>
              <a:rPr lang="en-US" b="0" i="0" u="none" strike="noStrike">
                <a:solidFill>
                  <a:srgbClr val="404040"/>
                </a:solidFill>
                <a:latin typeface="Arial"/>
                <a:ea typeface="Arial"/>
                <a:cs typeface="Arial"/>
                <a:sym typeface="Arial"/>
              </a:rPr>
              <a:t>REGISTER ONLINE AT TRANSFORMINGVACCINATION.FIP.ORG</a:t>
            </a:r>
            <a:endParaRPr/>
          </a:p>
        </p:txBody>
      </p:sp>
      <p:sp>
        <p:nvSpPr>
          <p:cNvPr id="457" name="Google Shape;45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I would like to sincerely thank our speakers &amp; co moderator (if applicable). </a:t>
            </a:r>
            <a:endParaRPr b="0"/>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recording of this episode will be made available on www.fip.org and www.transformingvaccination.fip.org</a:t>
            </a:r>
            <a:endParaRPr b="0"/>
          </a:p>
          <a:p>
            <a:pPr marL="0" lvl="0" indent="0" algn="l" rtl="0">
              <a:spcBef>
                <a:spcPts val="0"/>
              </a:spcBef>
              <a:spcAft>
                <a:spcPts val="0"/>
              </a:spcAft>
              <a:buNone/>
            </a:pPr>
            <a:br>
              <a:rPr lang="en-US" b="0"/>
            </a:br>
            <a:r>
              <a:rPr lang="en-US" sz="1200" b="0" i="0" u="none" strike="noStrike">
                <a:solidFill>
                  <a:schemeClr val="dk1"/>
                </a:solidFill>
                <a:latin typeface="Calibri"/>
                <a:ea typeface="Calibri"/>
                <a:cs typeface="Calibri"/>
                <a:sym typeface="Calibri"/>
              </a:rPr>
              <a:t>  </a:t>
            </a:r>
            <a:endParaRPr b="0"/>
          </a:p>
          <a:p>
            <a:pPr marL="0" lvl="0" indent="0" algn="l" rtl="0">
              <a:spcBef>
                <a:spcPts val="0"/>
              </a:spcBef>
              <a:spcAft>
                <a:spcPts val="0"/>
              </a:spcAft>
              <a:buNone/>
            </a:pPr>
            <a:br>
              <a:rPr lang="en-US" b="0"/>
            </a:br>
            <a:r>
              <a:rPr lang="en-US" sz="1200" b="0" i="0" u="none" strike="noStrike">
                <a:solidFill>
                  <a:schemeClr val="dk1"/>
                </a:solidFill>
                <a:latin typeface="Calibri"/>
                <a:ea typeface="Calibri"/>
                <a:cs typeface="Calibri"/>
                <a:sym typeface="Calibri"/>
              </a:rPr>
              <a:t>Please give us your feedback to webinars@fip.org so we may continue to improve our digital event offerings. </a:t>
            </a:r>
            <a:endParaRPr b="0"/>
          </a:p>
          <a:p>
            <a:pPr marL="0" lvl="0" indent="0" algn="l" rtl="0">
              <a:spcBef>
                <a:spcPts val="0"/>
              </a:spcBef>
              <a:spcAft>
                <a:spcPts val="0"/>
              </a:spcAft>
              <a:buNone/>
            </a:pPr>
            <a:br>
              <a:rPr lang="en-US" b="0"/>
            </a:br>
            <a:r>
              <a:rPr lang="en-US" sz="1200" b="0" i="0" u="none" strike="noStrike">
                <a:solidFill>
                  <a:schemeClr val="dk1"/>
                </a:solidFill>
                <a:latin typeface="Calibri"/>
                <a:ea typeface="Calibri"/>
                <a:cs typeface="Calibri"/>
                <a:sym typeface="Calibri"/>
              </a:rPr>
              <a:t>Thank you very much and good day to you all! </a:t>
            </a:r>
            <a:endParaRPr b="0"/>
          </a:p>
          <a:p>
            <a:pPr marL="0" lvl="0" indent="0" algn="l" rtl="0">
              <a:spcBef>
                <a:spcPts val="0"/>
              </a:spcBef>
              <a:spcAft>
                <a:spcPts val="0"/>
              </a:spcAft>
              <a:buNone/>
            </a:pPr>
            <a:br>
              <a:rPr lang="en-US"/>
            </a:br>
            <a:endParaRPr/>
          </a:p>
        </p:txBody>
      </p:sp>
      <p:sp>
        <p:nvSpPr>
          <p:cNvPr id="463" name="Google Shape;46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chemeClr val="accent2"/>
                </a:solidFill>
              </a:rPr>
              <a:t>Transforming Vaccination Regionally and Globally is the first FIP Transformation outcome-based online programme of its kind underpinned by the FIP Development Goals (FIP DGs). </a:t>
            </a:r>
            <a:endParaRPr/>
          </a:p>
          <a:p>
            <a:pPr marL="0" lvl="0" indent="0" algn="l" rtl="0">
              <a:spcBef>
                <a:spcPts val="0"/>
              </a:spcBef>
              <a:spcAft>
                <a:spcPts val="0"/>
              </a:spcAft>
              <a:buNone/>
            </a:pPr>
            <a:r>
              <a:rPr lang="en-US" b="1">
                <a:solidFill>
                  <a:schemeClr val="accent2"/>
                </a:solidFill>
              </a:rPr>
              <a:t>Final outcome of the programme is a historic global FIP Commitment to Action on Vaccination in Pharmacy. </a:t>
            </a:r>
            <a:endParaRPr/>
          </a:p>
          <a:p>
            <a:pPr marL="0" lvl="0" indent="0" algn="l" rtl="0">
              <a:spcBef>
                <a:spcPts val="0"/>
              </a:spcBef>
              <a:spcAft>
                <a:spcPts val="0"/>
              </a:spcAft>
              <a:buNone/>
            </a:pPr>
            <a:r>
              <a:rPr lang="en-US">
                <a:solidFill>
                  <a:schemeClr val="accent2"/>
                </a:solidFill>
              </a:rPr>
              <a:t>A FIP Transforming Vaccination Collection (2021)</a:t>
            </a:r>
            <a:endParaRPr/>
          </a:p>
          <a:p>
            <a:pPr marL="0" lvl="0" indent="0" algn="l" rtl="0">
              <a:spcBef>
                <a:spcPts val="0"/>
              </a:spcBef>
              <a:spcAft>
                <a:spcPts val="0"/>
              </a:spcAft>
              <a:buNone/>
            </a:pPr>
            <a:endParaRPr/>
          </a:p>
        </p:txBody>
      </p:sp>
      <p:sp>
        <p:nvSpPr>
          <p:cNvPr id="186" name="Google Shape;18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solidFill>
                  <a:srgbClr val="404040"/>
                </a:solidFill>
                <a:latin typeface="Arial"/>
                <a:ea typeface="Arial"/>
                <a:cs typeface="Arial"/>
                <a:sym typeface="Arial"/>
              </a:rPr>
              <a:t>The series will run from September to December.</a:t>
            </a:r>
            <a:endParaRPr/>
          </a:p>
          <a:p>
            <a:pPr marL="0" lvl="0" indent="0" algn="l" rtl="0">
              <a:spcBef>
                <a:spcPts val="0"/>
              </a:spcBef>
              <a:spcAft>
                <a:spcPts val="0"/>
              </a:spcAft>
              <a:buNone/>
            </a:pPr>
            <a:r>
              <a:rPr lang="en-US" b="1" i="0" u="none" strike="noStrike">
                <a:solidFill>
                  <a:srgbClr val="404040"/>
                </a:solidFill>
                <a:latin typeface="Arial"/>
                <a:ea typeface="Arial"/>
                <a:cs typeface="Arial"/>
                <a:sym typeface="Arial"/>
              </a:rPr>
              <a:t>Series 1</a:t>
            </a:r>
            <a:r>
              <a:rPr lang="en-US" b="0" i="0" u="none" strike="noStrike">
                <a:solidFill>
                  <a:srgbClr val="404040"/>
                </a:solidFill>
                <a:latin typeface="Arial"/>
                <a:ea typeface="Arial"/>
                <a:cs typeface="Arial"/>
                <a:sym typeface="Arial"/>
              </a:rPr>
              <a:t> events will focus on identifying the needs of the pharmacist and pharmaceutical scientist workforce to deliver on vaccination transformation.  </a:t>
            </a:r>
            <a:endParaRPr>
              <a:latin typeface="Arial"/>
              <a:ea typeface="Arial"/>
              <a:cs typeface="Arial"/>
              <a:sym typeface="Arial"/>
            </a:endParaRPr>
          </a:p>
          <a:p>
            <a:pPr marL="0" lvl="0" indent="0" algn="l" rtl="0">
              <a:spcBef>
                <a:spcPts val="0"/>
              </a:spcBef>
              <a:spcAft>
                <a:spcPts val="0"/>
              </a:spcAft>
              <a:buNone/>
            </a:pPr>
            <a:r>
              <a:rPr lang="en-US" b="1" i="0" u="none" strike="noStrike">
                <a:solidFill>
                  <a:srgbClr val="404040"/>
                </a:solidFill>
                <a:latin typeface="Arial"/>
                <a:ea typeface="Arial"/>
                <a:cs typeface="Arial"/>
                <a:sym typeface="Arial"/>
              </a:rPr>
              <a:t>Series 2</a:t>
            </a:r>
            <a:r>
              <a:rPr lang="en-US" b="0" i="0" u="none" strike="noStrike">
                <a:solidFill>
                  <a:srgbClr val="404040"/>
                </a:solidFill>
                <a:latin typeface="Arial"/>
                <a:ea typeface="Arial"/>
                <a:cs typeface="Arial"/>
                <a:sym typeface="Arial"/>
              </a:rPr>
              <a:t> events will discuss the actions required to deliver on the needs identified in series 1, aligned to the FIP Development Goals.  </a:t>
            </a:r>
            <a:endParaRPr/>
          </a:p>
          <a:p>
            <a:pPr marL="0" lvl="0" indent="0" algn="l" rtl="0">
              <a:spcBef>
                <a:spcPts val="0"/>
              </a:spcBef>
              <a:spcAft>
                <a:spcPts val="0"/>
              </a:spcAft>
              <a:buNone/>
            </a:pPr>
            <a:r>
              <a:rPr lang="en-US" b="1" i="0" u="none" strike="noStrike">
                <a:solidFill>
                  <a:srgbClr val="404040"/>
                </a:solidFill>
                <a:latin typeface="Arial"/>
                <a:ea typeface="Arial"/>
                <a:cs typeface="Arial"/>
                <a:sym typeface="Arial"/>
              </a:rPr>
              <a:t>Series 3</a:t>
            </a:r>
            <a:r>
              <a:rPr lang="en-US" b="0" i="0" u="none" strike="noStrike">
                <a:solidFill>
                  <a:srgbClr val="404040"/>
                </a:solidFill>
                <a:latin typeface="Arial"/>
                <a:ea typeface="Arial"/>
                <a:cs typeface="Arial"/>
                <a:sym typeface="Arial"/>
              </a:rPr>
              <a:t> will focus on FIP member organizations across 6 regions, and how they have addressed or will address these actions to deliver on the commitment to transform vaccines globally and regionally.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7" name="Google Shape;19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We urge you to engage with us and help us answer those questions, type your answers in the chat box </a:t>
            </a:r>
            <a:endParaRPr b="0"/>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In your opinion:</a:t>
            </a:r>
            <a:endParaRPr b="0"/>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What single factor should be prioritized to transform pharmacy vaccination services globally and regionally?</a:t>
            </a:r>
            <a:endParaRPr b="0"/>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What would be the most important achievement in terms of pharmacy vaccination services in your country in the next five years? </a:t>
            </a:r>
            <a:endParaRPr b="0"/>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What else should the FIP Commitment to action outline?</a:t>
            </a:r>
            <a:endParaRPr b="0"/>
          </a:p>
          <a:p>
            <a:pPr marL="0" lvl="0" indent="0" algn="l" rtl="0">
              <a:spcBef>
                <a:spcPts val="0"/>
              </a:spcBef>
              <a:spcAft>
                <a:spcPts val="0"/>
              </a:spcAft>
              <a:buNone/>
            </a:pPr>
            <a:br>
              <a:rPr lang="en-US"/>
            </a:br>
            <a:endParaRPr/>
          </a:p>
        </p:txBody>
      </p:sp>
      <p:sp>
        <p:nvSpPr>
          <p:cNvPr id="204" name="Google Shape;20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0">
                <a:solidFill>
                  <a:schemeClr val="dk1"/>
                </a:solidFill>
                <a:latin typeface="Calibri"/>
                <a:ea typeface="Calibri"/>
                <a:cs typeface="Calibri"/>
                <a:sym typeface="Calibri"/>
              </a:rPr>
              <a:t>In today’s episode</a:t>
            </a:r>
            <a:r>
              <a:rPr lang="en-US" sz="1200" b="0" i="0">
                <a:solidFill>
                  <a:schemeClr val="dk1"/>
                </a:solidFill>
                <a:latin typeface="Calibri"/>
                <a:ea typeface="Calibri"/>
                <a:cs typeface="Calibri"/>
                <a:sym typeface="Calibri"/>
              </a:rPr>
              <a:t>: “Vaccination: From Specialist Practice to Every Day Practice” – is an interview format that focuses on the FIP Development Goal 4: Advanced &amp; Specialist Development from the perspective of vaccination by pharmacist. We discuss the process required to take vaccination by pharmacists from a specialised field that few pharmacists deliver in some jurisdictions, to a standard part of pharmacists care in all settings and locations.</a:t>
            </a:r>
            <a:endParaRPr b="0" i="0" u="none" strike="noStrike">
              <a:solidFill>
                <a:srgbClr val="40404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b="0" i="0" u="none" strike="noStrike">
              <a:solidFill>
                <a:srgbClr val="404040"/>
              </a:solidFill>
              <a:latin typeface="Arial"/>
              <a:ea typeface="Arial"/>
              <a:cs typeface="Arial"/>
              <a:sym typeface="Arial"/>
            </a:endParaRPr>
          </a:p>
          <a:p>
            <a:pPr marL="0" marR="0" lvl="0" indent="0" algn="l" rtl="0">
              <a:lnSpc>
                <a:spcPct val="100000"/>
              </a:lnSpc>
              <a:spcBef>
                <a:spcPts val="0"/>
              </a:spcBef>
              <a:spcAft>
                <a:spcPts val="0"/>
              </a:spcAft>
              <a:buClr>
                <a:srgbClr val="404040"/>
              </a:buClr>
              <a:buSzPts val="1200"/>
              <a:buFont typeface="Arial"/>
              <a:buNone/>
            </a:pPr>
            <a:r>
              <a:rPr lang="en-US" b="0" i="0" u="none" strike="noStrike">
                <a:solidFill>
                  <a:srgbClr val="404040"/>
                </a:solidFill>
                <a:latin typeface="Arial"/>
                <a:ea typeface="Arial"/>
                <a:cs typeface="Arial"/>
                <a:sym typeface="Arial"/>
              </a:rPr>
              <a:t>Among many others, </a:t>
            </a:r>
            <a:r>
              <a:rPr lang="en-US" b="1" i="0" u="none" strike="noStrike">
                <a:solidFill>
                  <a:srgbClr val="404040"/>
                </a:solidFill>
                <a:latin typeface="Arial"/>
                <a:ea typeface="Arial"/>
                <a:cs typeface="Arial"/>
                <a:sym typeface="Arial"/>
              </a:rPr>
              <a:t>our main outcome </a:t>
            </a:r>
            <a:r>
              <a:rPr lang="en-US" b="0" i="0" u="none" strike="noStrike">
                <a:solidFill>
                  <a:srgbClr val="404040"/>
                </a:solidFill>
                <a:latin typeface="Arial"/>
                <a:ea typeface="Arial"/>
                <a:cs typeface="Arial"/>
                <a:sym typeface="Arial"/>
              </a:rPr>
              <a:t>for today is to </a:t>
            </a:r>
            <a:r>
              <a:rPr lang="en-US" sz="1200" b="0" i="0">
                <a:solidFill>
                  <a:schemeClr val="dk1"/>
                </a:solidFill>
                <a:latin typeface="Calibri"/>
                <a:ea typeface="Calibri"/>
                <a:cs typeface="Calibri"/>
                <a:sym typeface="Calibri"/>
              </a:rPr>
              <a:t>understand the impact of FIP Development Goal 4: Advanced &amp; Specialist Development in the Transformation of Vaccination Globally and Regionally</a:t>
            </a:r>
            <a:endParaRPr b="0" i="0" u="none" strike="noStrike">
              <a:solidFill>
                <a:srgbClr val="404040"/>
              </a:solidFill>
              <a:latin typeface="Arial"/>
              <a:ea typeface="Arial"/>
              <a:cs typeface="Arial"/>
              <a:sym typeface="Arial"/>
            </a:endParaRPr>
          </a:p>
          <a:p>
            <a:pPr marL="0" lvl="0" indent="0" algn="l" rtl="0">
              <a:spcBef>
                <a:spcPts val="0"/>
              </a:spcBef>
              <a:spcAft>
                <a:spcPts val="0"/>
              </a:spcAft>
              <a:buNone/>
            </a:pPr>
            <a:endParaRPr/>
          </a:p>
        </p:txBody>
      </p:sp>
      <p:sp>
        <p:nvSpPr>
          <p:cNvPr id="213" name="Google Shape;21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I’m now pleased to be introducing our first speaker </a:t>
            </a:r>
            <a:r>
              <a:rPr lang="en-US" sz="1200" b="1" i="1">
                <a:solidFill>
                  <a:schemeClr val="accent2"/>
                </a:solidFill>
                <a:latin typeface="Calibri"/>
                <a:ea typeface="Calibri"/>
                <a:cs typeface="Calibri"/>
                <a:sym typeface="Calibri"/>
              </a:rPr>
              <a:t>Hanne Merete Andresen</a:t>
            </a:r>
            <a:endParaRPr/>
          </a:p>
          <a:p>
            <a:pPr marL="0" lvl="0" indent="0" algn="l" rtl="0">
              <a:spcBef>
                <a:spcPts val="0"/>
              </a:spcBef>
              <a:spcAft>
                <a:spcPts val="0"/>
              </a:spcAft>
              <a:buNone/>
            </a:pPr>
            <a:endParaRPr sz="1200" b="1" i="0" u="none" strike="noStrike">
              <a:solidFill>
                <a:schemeClr val="accent2"/>
              </a:solidFill>
              <a:latin typeface="Calibri"/>
              <a:ea typeface="Calibri"/>
              <a:cs typeface="Calibri"/>
              <a:sym typeface="Calibri"/>
            </a:endParaRPr>
          </a:p>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Biography: </a:t>
            </a:r>
            <a:r>
              <a:rPr lang="en-US" sz="1200" i="0">
                <a:solidFill>
                  <a:schemeClr val="dk1"/>
                </a:solidFill>
                <a:latin typeface="Calibri"/>
                <a:ea typeface="Calibri"/>
                <a:cs typeface="Calibri"/>
                <a:sym typeface="Calibri"/>
              </a:rPr>
              <a:t>She has her background from different positions in Norsk Medisinaldepot (NMD) which is the Norwegian subsidiary of the McKesson group.  NMD is one out of three wholesalers in Norway and operates two pharmacy chains (Vitusapotek (about 270 pharmacies owned by NMD) and Ditt Apotek (75 privately owned pharmacies)). She worked for NMD for 17 years as director for quality and pharmacy services most of the time, but have also experience from logistics, HR and hospital tender business.</a:t>
            </a:r>
            <a:endParaRPr sz="1200" i="0">
              <a:solidFill>
                <a:schemeClr val="dk1"/>
              </a:solidFill>
              <a:latin typeface="Calibri"/>
              <a:ea typeface="Calibri"/>
              <a:cs typeface="Calibri"/>
              <a:sym typeface="Calibri"/>
            </a:endParaRPr>
          </a:p>
          <a:p>
            <a:pPr marL="0" lvl="0" indent="0" algn="l" rtl="0">
              <a:spcBef>
                <a:spcPts val="0"/>
              </a:spcBef>
              <a:spcAft>
                <a:spcPts val="0"/>
              </a:spcAft>
              <a:buNone/>
            </a:pPr>
            <a:r>
              <a:rPr lang="en-US" sz="1200" i="0">
                <a:solidFill>
                  <a:schemeClr val="dk1"/>
                </a:solidFill>
                <a:latin typeface="Calibri"/>
                <a:ea typeface="Calibri"/>
                <a:cs typeface="Calibri"/>
                <a:sym typeface="Calibri"/>
              </a:rPr>
              <a:t> </a:t>
            </a:r>
            <a:endParaRPr sz="1200" i="0">
              <a:solidFill>
                <a:schemeClr val="dk1"/>
              </a:solidFill>
              <a:latin typeface="Calibri"/>
              <a:ea typeface="Calibri"/>
              <a:cs typeface="Calibri"/>
              <a:sym typeface="Calibri"/>
            </a:endParaRPr>
          </a:p>
          <a:p>
            <a:pPr marL="0" lvl="0" indent="0" algn="l" rtl="0">
              <a:spcBef>
                <a:spcPts val="0"/>
              </a:spcBef>
              <a:spcAft>
                <a:spcPts val="0"/>
              </a:spcAft>
              <a:buNone/>
            </a:pPr>
            <a:r>
              <a:rPr lang="en-US" sz="1200" i="0">
                <a:solidFill>
                  <a:schemeClr val="dk1"/>
                </a:solidFill>
                <a:latin typeface="Calibri"/>
                <a:ea typeface="Calibri"/>
                <a:cs typeface="Calibri"/>
                <a:sym typeface="Calibri"/>
              </a:rPr>
              <a:t>During this time (from 1997 until 2014)  pharmacy market in Norway went through a deregulating process which gave many “once in a lifetime” experiences when regulations changed and the pharmacy chains was developed.</a:t>
            </a:r>
            <a:endParaRPr sz="1200" i="0">
              <a:solidFill>
                <a:schemeClr val="dk1"/>
              </a:solidFill>
              <a:latin typeface="Calibri"/>
              <a:ea typeface="Calibri"/>
              <a:cs typeface="Calibri"/>
              <a:sym typeface="Calibri"/>
            </a:endParaRPr>
          </a:p>
          <a:p>
            <a:pPr marL="0" lvl="0" indent="0" algn="l" rtl="0">
              <a:spcBef>
                <a:spcPts val="0"/>
              </a:spcBef>
              <a:spcAft>
                <a:spcPts val="0"/>
              </a:spcAft>
              <a:buNone/>
            </a:pPr>
            <a:r>
              <a:rPr lang="en-US" sz="1200" i="0">
                <a:solidFill>
                  <a:schemeClr val="dk1"/>
                </a:solidFill>
                <a:latin typeface="Calibri"/>
                <a:ea typeface="Calibri"/>
                <a:cs typeface="Calibri"/>
                <a:sym typeface="Calibri"/>
              </a:rPr>
              <a:t> </a:t>
            </a:r>
            <a:endParaRPr sz="1200" i="0">
              <a:solidFill>
                <a:schemeClr val="dk1"/>
              </a:solidFill>
              <a:latin typeface="Calibri"/>
              <a:ea typeface="Calibri"/>
              <a:cs typeface="Calibri"/>
              <a:sym typeface="Calibri"/>
            </a:endParaRPr>
          </a:p>
          <a:p>
            <a:pPr marL="0" lvl="0" indent="0" algn="l" rtl="0">
              <a:spcBef>
                <a:spcPts val="0"/>
              </a:spcBef>
              <a:spcAft>
                <a:spcPts val="0"/>
              </a:spcAft>
              <a:buNone/>
            </a:pPr>
            <a:r>
              <a:rPr lang="en-US" sz="1200" i="0">
                <a:solidFill>
                  <a:schemeClr val="dk1"/>
                </a:solidFill>
                <a:latin typeface="Calibri"/>
                <a:ea typeface="Calibri"/>
                <a:cs typeface="Calibri"/>
                <a:sym typeface="Calibri"/>
              </a:rPr>
              <a:t>In 2014 she decided to establish her own private pharmacy and left NMD. Maura pharmacy is a local community pharmacy, where she worked as chief pharmacist from the start until May this year. During this time vaccination was introduced as a service in most Norwegian pharmacies, and she has experience from the practical work for the last two flu seasons.</a:t>
            </a:r>
            <a:endParaRPr sz="1200" i="0">
              <a:solidFill>
                <a:schemeClr val="dk1"/>
              </a:solidFill>
              <a:latin typeface="Calibri"/>
              <a:ea typeface="Calibri"/>
              <a:cs typeface="Calibri"/>
              <a:sym typeface="Calibri"/>
            </a:endParaRPr>
          </a:p>
          <a:p>
            <a:pPr marL="0" lvl="0" indent="0" algn="l" rtl="0">
              <a:spcBef>
                <a:spcPts val="0"/>
              </a:spcBef>
              <a:spcAft>
                <a:spcPts val="0"/>
              </a:spcAft>
              <a:buNone/>
            </a:pPr>
            <a:r>
              <a:rPr lang="en-US" sz="1200" i="0">
                <a:solidFill>
                  <a:schemeClr val="dk1"/>
                </a:solidFill>
                <a:latin typeface="Calibri"/>
                <a:ea typeface="Calibri"/>
                <a:cs typeface="Calibri"/>
                <a:sym typeface="Calibri"/>
              </a:rPr>
              <a:t> </a:t>
            </a:r>
            <a:endParaRPr sz="1200" i="0">
              <a:solidFill>
                <a:schemeClr val="dk1"/>
              </a:solidFill>
              <a:latin typeface="Calibri"/>
              <a:ea typeface="Calibri"/>
              <a:cs typeface="Calibri"/>
              <a:sym typeface="Calibri"/>
            </a:endParaRPr>
          </a:p>
          <a:p>
            <a:pPr marL="0" lvl="0" indent="0" algn="l" rtl="0">
              <a:spcBef>
                <a:spcPts val="0"/>
              </a:spcBef>
              <a:spcAft>
                <a:spcPts val="0"/>
              </a:spcAft>
              <a:buNone/>
            </a:pPr>
            <a:r>
              <a:rPr lang="en-US" sz="1200" i="0">
                <a:solidFill>
                  <a:schemeClr val="dk1"/>
                </a:solidFill>
                <a:latin typeface="Calibri"/>
                <a:ea typeface="Calibri"/>
                <a:cs typeface="Calibri"/>
                <a:sym typeface="Calibri"/>
              </a:rPr>
              <a:t>In May she joined the Pharmacy Association as Director for Pharmaceutical Affairs, and today vaccination and further development of the service is one of her responsibilities. This September Norwegian Pharmacists got the right to prescribe the flu vaccine, and there are a lot of activities going on in the pharmacies these days. Be the end of last week pharmacies had already administered 23 000 doses…….</a:t>
            </a:r>
            <a:endParaRPr sz="1200" i="0">
              <a:solidFill>
                <a:schemeClr val="dk1"/>
              </a:solidFill>
              <a:latin typeface="Calibri"/>
              <a:ea typeface="Calibri"/>
              <a:cs typeface="Calibri"/>
              <a:sym typeface="Calibri"/>
            </a:endParaRPr>
          </a:p>
          <a:p>
            <a:pPr marL="0" lvl="0" indent="0" algn="l" rtl="0">
              <a:spcBef>
                <a:spcPts val="0"/>
              </a:spcBef>
              <a:spcAft>
                <a:spcPts val="0"/>
              </a:spcAft>
              <a:buNone/>
            </a:pPr>
            <a:endParaRPr b="1"/>
          </a:p>
        </p:txBody>
      </p:sp>
      <p:sp>
        <p:nvSpPr>
          <p:cNvPr id="221" name="Google Shape;22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a4c1fa3ddc_0_3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a4c1fa3ddc_0_3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 will first give a very short update on some demographic facts and facts regarding vaccination in our country.</a:t>
            </a:r>
            <a:endParaRPr/>
          </a:p>
          <a:p>
            <a:pPr marL="0" lvl="0" indent="0" algn="l" rtl="0">
              <a:spcBef>
                <a:spcPts val="0"/>
              </a:spcBef>
              <a:spcAft>
                <a:spcPts val="0"/>
              </a:spcAft>
              <a:buNone/>
            </a:pPr>
            <a:r>
              <a:rPr lang="en-US"/>
              <a:t>Vaccines in the immunisation program are distributed by the Norwegian Institute of Public Health. The program defines and includes people in risk groups for influenza. Vaccines are distributed to the municipalities, and further to GPs and local vaccination centres. The Program includes vaccination for the children, influenza, and this week Covid-19 vaccines will be included in the regulations.</a:t>
            </a:r>
            <a:endParaRPr/>
          </a:p>
        </p:txBody>
      </p:sp>
      <p:sp>
        <p:nvSpPr>
          <p:cNvPr id="229" name="Google Shape;229;ga4c1fa3ddc_0_3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eldia">
  <p:cSld name="Titeldia">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2"/>
          <p:cNvSpPr txBox="1">
            <a:spLocks noGrp="1"/>
          </p:cNvSpPr>
          <p:nvPr>
            <p:ph type="subTitle" idx="1"/>
          </p:nvPr>
        </p:nvSpPr>
        <p:spPr>
          <a:xfrm>
            <a:off x="2664000" y="1433048"/>
            <a:ext cx="4932000" cy="632686"/>
          </a:xfrm>
          <a:prstGeom prst="rect">
            <a:avLst/>
          </a:prstGeom>
          <a:noFill/>
          <a:ln>
            <a:noFill/>
          </a:ln>
        </p:spPr>
        <p:txBody>
          <a:bodyPr spcFirstLastPara="1" wrap="square" lIns="0" tIns="0" rIns="0" bIns="0" anchor="t" anchorCtr="0">
            <a:noAutofit/>
          </a:bodyPr>
          <a:lstStyle>
            <a:lvl1pPr lvl="0" algn="l">
              <a:lnSpc>
                <a:spcPct val="125000"/>
              </a:lnSpc>
              <a:spcBef>
                <a:spcPts val="0"/>
              </a:spcBef>
              <a:spcAft>
                <a:spcPts val="0"/>
              </a:spcAft>
              <a:buClr>
                <a:schemeClr val="accent2"/>
              </a:buClr>
              <a:buSzPts val="1600"/>
              <a:buNone/>
              <a:defRPr sz="1600">
                <a:solidFill>
                  <a:schemeClr val="accent2"/>
                </a:solidFill>
              </a:defRPr>
            </a:lvl1pPr>
            <a:lvl2pPr lvl="1" algn="ctr">
              <a:lnSpc>
                <a:spcPct val="120000"/>
              </a:lnSpc>
              <a:spcBef>
                <a:spcPts val="0"/>
              </a:spcBef>
              <a:spcAft>
                <a:spcPts val="0"/>
              </a:spcAft>
              <a:buClr>
                <a:schemeClr val="dk2"/>
              </a:buClr>
              <a:buSzPts val="2000"/>
              <a:buNone/>
              <a:defRPr sz="2000"/>
            </a:lvl2pPr>
            <a:lvl3pPr lvl="2" algn="ctr">
              <a:lnSpc>
                <a:spcPct val="133333"/>
              </a:lnSpc>
              <a:spcBef>
                <a:spcPts val="0"/>
              </a:spcBef>
              <a:spcAft>
                <a:spcPts val="0"/>
              </a:spcAft>
              <a:buClr>
                <a:schemeClr val="dk2"/>
              </a:buClr>
              <a:buSzPts val="1800"/>
              <a:buNone/>
              <a:defRPr sz="1800"/>
            </a:lvl3pPr>
            <a:lvl4pPr lvl="3" algn="ctr">
              <a:lnSpc>
                <a:spcPct val="150000"/>
              </a:lnSpc>
              <a:spcBef>
                <a:spcPts val="0"/>
              </a:spcBef>
              <a:spcAft>
                <a:spcPts val="0"/>
              </a:spcAft>
              <a:buClr>
                <a:schemeClr val="dk2"/>
              </a:buClr>
              <a:buSzPts val="1600"/>
              <a:buNone/>
              <a:defRPr sz="1600"/>
            </a:lvl4pPr>
            <a:lvl5pPr lvl="4" algn="ctr">
              <a:lnSpc>
                <a:spcPct val="150000"/>
              </a:lnSpc>
              <a:spcBef>
                <a:spcPts val="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Leeg">
  <p:cSld name="Leeg">
    <p:spTree>
      <p:nvGrpSpPr>
        <p:cNvPr id="1" name="Shape 73"/>
        <p:cNvGrpSpPr/>
        <p:nvPr/>
      </p:nvGrpSpPr>
      <p:grpSpPr>
        <a:xfrm>
          <a:off x="0" y="0"/>
          <a:ext cx="0" cy="0"/>
          <a:chOff x="0" y="0"/>
          <a:chExt cx="0" cy="0"/>
        </a:xfrm>
      </p:grpSpPr>
      <p:cxnSp>
        <p:nvCxnSpPr>
          <p:cNvPr id="74" name="Google Shape;74;p11"/>
          <p:cNvCxnSpPr/>
          <p:nvPr/>
        </p:nvCxnSpPr>
        <p:spPr>
          <a:xfrm>
            <a:off x="252000" y="914961"/>
            <a:ext cx="8640000" cy="5576"/>
          </a:xfrm>
          <a:prstGeom prst="straightConnector1">
            <a:avLst/>
          </a:prstGeom>
          <a:noFill/>
          <a:ln w="12700" cap="flat" cmpd="sng">
            <a:solidFill>
              <a:schemeClr val="accent1"/>
            </a:solidFill>
            <a:prstDash val="dot"/>
            <a:miter lim="800000"/>
            <a:headEnd type="none" w="sm" len="sm"/>
            <a:tailEnd type="none" w="sm" len="sm"/>
          </a:ln>
        </p:spPr>
      </p:cxnSp>
      <p:pic>
        <p:nvPicPr>
          <p:cNvPr id="75" name="Google Shape;75;p11"/>
          <p:cNvPicPr preferRelativeResize="0"/>
          <p:nvPr/>
        </p:nvPicPr>
        <p:blipFill rotWithShape="1">
          <a:blip r:embed="rId2">
            <a:alphaModFix/>
          </a:blip>
          <a:srcRect t="17059"/>
          <a:stretch/>
        </p:blipFill>
        <p:spPr>
          <a:xfrm>
            <a:off x="6638290" y="117651"/>
            <a:ext cx="2451100" cy="70574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1_Titeldia">
  <p:cSld name="1_Titeldia">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12"/>
          <p:cNvSpPr txBox="1">
            <a:spLocks noGrp="1"/>
          </p:cNvSpPr>
          <p:nvPr>
            <p:ph type="ctrTitle"/>
          </p:nvPr>
        </p:nvSpPr>
        <p:spPr>
          <a:xfrm>
            <a:off x="2664000" y="648000"/>
            <a:ext cx="4932000" cy="648000"/>
          </a:xfrm>
          <a:prstGeom prst="rect">
            <a:avLst/>
          </a:prstGeom>
          <a:noFill/>
          <a:ln>
            <a:noFill/>
          </a:ln>
        </p:spPr>
        <p:txBody>
          <a:bodyPr spcFirstLastPara="1" wrap="square" lIns="0" tIns="0" rIns="0" bIns="0" anchor="b" anchorCtr="0">
            <a:noAutofit/>
          </a:bodyPr>
          <a:lstStyle>
            <a:lvl1pPr lvl="0" algn="l">
              <a:lnSpc>
                <a:spcPct val="104347"/>
              </a:lnSpc>
              <a:spcBef>
                <a:spcPts val="0"/>
              </a:spcBef>
              <a:spcAft>
                <a:spcPts val="0"/>
              </a:spcAft>
              <a:buClr>
                <a:schemeClr val="dk2"/>
              </a:buClr>
              <a:buSzPts val="2300"/>
              <a:buFont typeface="Calibri"/>
              <a:buNone/>
              <a:defRPr sz="23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2"/>
          <p:cNvSpPr txBox="1">
            <a:spLocks noGrp="1"/>
          </p:cNvSpPr>
          <p:nvPr>
            <p:ph type="subTitle" idx="1"/>
          </p:nvPr>
        </p:nvSpPr>
        <p:spPr>
          <a:xfrm>
            <a:off x="2664000" y="1433048"/>
            <a:ext cx="4932000" cy="632686"/>
          </a:xfrm>
          <a:prstGeom prst="rect">
            <a:avLst/>
          </a:prstGeom>
          <a:noFill/>
          <a:ln>
            <a:noFill/>
          </a:ln>
        </p:spPr>
        <p:txBody>
          <a:bodyPr spcFirstLastPara="1" wrap="square" lIns="0" tIns="0" rIns="0" bIns="0" anchor="t" anchorCtr="0">
            <a:noAutofit/>
          </a:bodyPr>
          <a:lstStyle>
            <a:lvl1pPr lvl="0" algn="l">
              <a:lnSpc>
                <a:spcPct val="125000"/>
              </a:lnSpc>
              <a:spcBef>
                <a:spcPts val="0"/>
              </a:spcBef>
              <a:spcAft>
                <a:spcPts val="0"/>
              </a:spcAft>
              <a:buClr>
                <a:schemeClr val="accent2"/>
              </a:buClr>
              <a:buSzPts val="1600"/>
              <a:buNone/>
              <a:defRPr sz="1600">
                <a:solidFill>
                  <a:schemeClr val="accent2"/>
                </a:solidFill>
              </a:defRPr>
            </a:lvl1pPr>
            <a:lvl2pPr lvl="1" algn="ctr">
              <a:lnSpc>
                <a:spcPct val="120000"/>
              </a:lnSpc>
              <a:spcBef>
                <a:spcPts val="0"/>
              </a:spcBef>
              <a:spcAft>
                <a:spcPts val="0"/>
              </a:spcAft>
              <a:buClr>
                <a:schemeClr val="dk2"/>
              </a:buClr>
              <a:buSzPts val="2000"/>
              <a:buNone/>
              <a:defRPr sz="2000"/>
            </a:lvl2pPr>
            <a:lvl3pPr lvl="2" algn="ctr">
              <a:lnSpc>
                <a:spcPct val="133333"/>
              </a:lnSpc>
              <a:spcBef>
                <a:spcPts val="0"/>
              </a:spcBef>
              <a:spcAft>
                <a:spcPts val="0"/>
              </a:spcAft>
              <a:buClr>
                <a:schemeClr val="dk2"/>
              </a:buClr>
              <a:buSzPts val="1800"/>
              <a:buNone/>
              <a:defRPr sz="1800"/>
            </a:lvl3pPr>
            <a:lvl4pPr lvl="3" algn="ctr">
              <a:lnSpc>
                <a:spcPct val="150000"/>
              </a:lnSpc>
              <a:spcBef>
                <a:spcPts val="0"/>
              </a:spcBef>
              <a:spcAft>
                <a:spcPts val="0"/>
              </a:spcAft>
              <a:buClr>
                <a:schemeClr val="dk2"/>
              </a:buClr>
              <a:buSzPts val="1600"/>
              <a:buNone/>
              <a:defRPr sz="1600"/>
            </a:lvl4pPr>
            <a:lvl5pPr lvl="4" algn="ctr">
              <a:lnSpc>
                <a:spcPct val="150000"/>
              </a:lnSpc>
              <a:spcBef>
                <a:spcPts val="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el en object">
  <p:cSld name="1_Titel en object">
    <p:spTree>
      <p:nvGrpSpPr>
        <p:cNvPr id="1" name="Shape 79"/>
        <p:cNvGrpSpPr/>
        <p:nvPr/>
      </p:nvGrpSpPr>
      <p:grpSpPr>
        <a:xfrm>
          <a:off x="0" y="0"/>
          <a:ext cx="0" cy="0"/>
          <a:chOff x="0" y="0"/>
          <a:chExt cx="0" cy="0"/>
        </a:xfrm>
      </p:grpSpPr>
      <p:sp>
        <p:nvSpPr>
          <p:cNvPr id="80" name="Google Shape;80;p13"/>
          <p:cNvSpPr txBox="1">
            <a:spLocks noGrp="1"/>
          </p:cNvSpPr>
          <p:nvPr>
            <p:ph type="title"/>
          </p:nvPr>
        </p:nvSpPr>
        <p:spPr>
          <a:xfrm>
            <a:off x="252000" y="215999"/>
            <a:ext cx="7560000" cy="594000"/>
          </a:xfrm>
          <a:prstGeom prst="rect">
            <a:avLst/>
          </a:prstGeom>
          <a:noFill/>
          <a:ln>
            <a:noFill/>
          </a:ln>
        </p:spPr>
        <p:txBody>
          <a:bodyPr spcFirstLastPara="1" wrap="square" lIns="0" tIns="0" rIns="0" bIns="0" anchor="ctr" anchorCtr="0">
            <a:noAutofit/>
          </a:bodyPr>
          <a:lstStyle>
            <a:lvl1pPr lvl="0" algn="l">
              <a:lnSpc>
                <a:spcPct val="108333"/>
              </a:lnSpc>
              <a:spcBef>
                <a:spcPts val="0"/>
              </a:spcBef>
              <a:spcAft>
                <a:spcPts val="0"/>
              </a:spcAft>
              <a:buClr>
                <a:schemeClr val="dk2"/>
              </a:buClr>
              <a:buSzPts val="2400"/>
              <a:buFont typeface="Calibri"/>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3"/>
          <p:cNvSpPr txBox="1">
            <a:spLocks noGrp="1"/>
          </p:cNvSpPr>
          <p:nvPr>
            <p:ph type="body" idx="1"/>
          </p:nvPr>
        </p:nvSpPr>
        <p:spPr>
          <a:xfrm>
            <a:off x="252000" y="1044000"/>
            <a:ext cx="8640000" cy="3060000"/>
          </a:xfrm>
          <a:prstGeom prst="rect">
            <a:avLst/>
          </a:prstGeom>
          <a:noFill/>
          <a:ln>
            <a:noFill/>
          </a:ln>
        </p:spPr>
        <p:txBody>
          <a:bodyPr spcFirstLastPara="1" wrap="square" lIns="0" tIns="0" rIns="0" bIns="0" anchor="t" anchorCtr="0">
            <a:noAutofit/>
          </a:bodyPr>
          <a:lstStyle>
            <a:lvl1pPr marL="457200" lvl="0" indent="-355600" algn="l">
              <a:lnSpc>
                <a:spcPct val="120000"/>
              </a:lnSpc>
              <a:spcBef>
                <a:spcPts val="0"/>
              </a:spcBef>
              <a:spcAft>
                <a:spcPts val="0"/>
              </a:spcAft>
              <a:buClr>
                <a:schemeClr val="accent2"/>
              </a:buClr>
              <a:buSzPts val="2000"/>
              <a:buChar char="•"/>
              <a:defRPr>
                <a:solidFill>
                  <a:schemeClr val="accent2"/>
                </a:solidFill>
              </a:defRPr>
            </a:lvl1pPr>
            <a:lvl2pPr marL="914400" lvl="1" indent="-355600" algn="l">
              <a:lnSpc>
                <a:spcPct val="120000"/>
              </a:lnSpc>
              <a:spcBef>
                <a:spcPts val="0"/>
              </a:spcBef>
              <a:spcAft>
                <a:spcPts val="0"/>
              </a:spcAft>
              <a:buClr>
                <a:schemeClr val="dk2"/>
              </a:buClr>
              <a:buSzPts val="2000"/>
              <a:buChar char="•"/>
              <a:defRPr>
                <a:solidFill>
                  <a:schemeClr val="dk2"/>
                </a:solidFill>
              </a:defRPr>
            </a:lvl2pPr>
            <a:lvl3pPr marL="1371600" lvl="2" indent="-355600" algn="l">
              <a:lnSpc>
                <a:spcPct val="120000"/>
              </a:lnSpc>
              <a:spcBef>
                <a:spcPts val="0"/>
              </a:spcBef>
              <a:spcAft>
                <a:spcPts val="0"/>
              </a:spcAft>
              <a:buClr>
                <a:schemeClr val="dk2"/>
              </a:buClr>
              <a:buSzPts val="2000"/>
              <a:buChar char="•"/>
              <a:defRPr>
                <a:solidFill>
                  <a:schemeClr val="dk2"/>
                </a:solidFill>
              </a:defRPr>
            </a:lvl3pPr>
            <a:lvl4pPr marL="1828800" lvl="3" indent="-355600" algn="l">
              <a:lnSpc>
                <a:spcPct val="120000"/>
              </a:lnSpc>
              <a:spcBef>
                <a:spcPts val="0"/>
              </a:spcBef>
              <a:spcAft>
                <a:spcPts val="0"/>
              </a:spcAft>
              <a:buClr>
                <a:schemeClr val="dk2"/>
              </a:buClr>
              <a:buSzPts val="2000"/>
              <a:buChar char="•"/>
              <a:defRPr>
                <a:solidFill>
                  <a:schemeClr val="dk2"/>
                </a:solidFill>
              </a:defRPr>
            </a:lvl4pPr>
            <a:lvl5pPr marL="2286000" lvl="4" indent="-355600" algn="l">
              <a:lnSpc>
                <a:spcPct val="120000"/>
              </a:lnSpc>
              <a:spcBef>
                <a:spcPts val="0"/>
              </a:spcBef>
              <a:spcAft>
                <a:spcPts val="0"/>
              </a:spcAft>
              <a:buClr>
                <a:schemeClr val="dk2"/>
              </a:buClr>
              <a:buSzPts val="20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3"/>
          <p:cNvSpPr txBox="1">
            <a:spLocks noGrp="1"/>
          </p:cNvSpPr>
          <p:nvPr>
            <p:ph type="dt" idx="10"/>
          </p:nvPr>
        </p:nvSpPr>
        <p:spPr>
          <a:xfrm>
            <a:off x="252000" y="4216030"/>
            <a:ext cx="1451590" cy="11177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ftr" idx="11"/>
          </p:nvPr>
        </p:nvSpPr>
        <p:spPr>
          <a:xfrm>
            <a:off x="1707638" y="4216030"/>
            <a:ext cx="3086100" cy="11177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3"/>
          <p:cNvSpPr txBox="1">
            <a:spLocks noGrp="1"/>
          </p:cNvSpPr>
          <p:nvPr>
            <p:ph type="sldNum" idx="12"/>
          </p:nvPr>
        </p:nvSpPr>
        <p:spPr>
          <a:xfrm>
            <a:off x="6840000" y="4216030"/>
            <a:ext cx="2052000" cy="11177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2">
  <p:cSld name="1_Title and Content 2">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252000" y="215999"/>
            <a:ext cx="7560000" cy="594000"/>
          </a:xfrm>
          <a:prstGeom prst="rect">
            <a:avLst/>
          </a:prstGeom>
          <a:noFill/>
          <a:ln>
            <a:noFill/>
          </a:ln>
        </p:spPr>
        <p:txBody>
          <a:bodyPr spcFirstLastPara="1" wrap="square" lIns="0" tIns="0" rIns="0" bIns="0" anchor="ctr" anchorCtr="0">
            <a:noAutofit/>
          </a:bodyPr>
          <a:lstStyle>
            <a:lvl1pPr lvl="0" algn="l">
              <a:lnSpc>
                <a:spcPct val="108333"/>
              </a:lnSpc>
              <a:spcBef>
                <a:spcPts val="0"/>
              </a:spcBef>
              <a:spcAft>
                <a:spcPts val="0"/>
              </a:spcAft>
              <a:buClr>
                <a:schemeClr val="dk2"/>
              </a:buClr>
              <a:buSzPts val="2400"/>
              <a:buFont typeface="Calibri"/>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4"/>
          <p:cNvSpPr txBox="1">
            <a:spLocks noGrp="1"/>
          </p:cNvSpPr>
          <p:nvPr>
            <p:ph type="body" idx="1"/>
          </p:nvPr>
        </p:nvSpPr>
        <p:spPr>
          <a:xfrm>
            <a:off x="252000" y="1368000"/>
            <a:ext cx="8640000" cy="2736000"/>
          </a:xfrm>
          <a:prstGeom prst="rect">
            <a:avLst/>
          </a:prstGeom>
          <a:noFill/>
          <a:ln>
            <a:noFill/>
          </a:ln>
        </p:spPr>
        <p:txBody>
          <a:bodyPr spcFirstLastPara="1" wrap="square" lIns="0" tIns="0" rIns="0" bIns="0" anchor="t" anchorCtr="0">
            <a:noAutofit/>
          </a:bodyPr>
          <a:lstStyle>
            <a:lvl1pPr marL="457200" lvl="0" indent="-355600" algn="l">
              <a:lnSpc>
                <a:spcPct val="120000"/>
              </a:lnSpc>
              <a:spcBef>
                <a:spcPts val="0"/>
              </a:spcBef>
              <a:spcAft>
                <a:spcPts val="0"/>
              </a:spcAft>
              <a:buClr>
                <a:schemeClr val="accent2"/>
              </a:buClr>
              <a:buSzPts val="2000"/>
              <a:buChar char="•"/>
              <a:defRPr>
                <a:solidFill>
                  <a:schemeClr val="accent2"/>
                </a:solidFill>
              </a:defRPr>
            </a:lvl1pPr>
            <a:lvl2pPr marL="914400" lvl="1" indent="-355600" algn="l">
              <a:lnSpc>
                <a:spcPct val="120000"/>
              </a:lnSpc>
              <a:spcBef>
                <a:spcPts val="0"/>
              </a:spcBef>
              <a:spcAft>
                <a:spcPts val="0"/>
              </a:spcAft>
              <a:buClr>
                <a:schemeClr val="dk2"/>
              </a:buClr>
              <a:buSzPts val="2000"/>
              <a:buChar char="•"/>
              <a:defRPr>
                <a:solidFill>
                  <a:schemeClr val="dk2"/>
                </a:solidFill>
              </a:defRPr>
            </a:lvl2pPr>
            <a:lvl3pPr marL="1371600" lvl="2" indent="-355600" algn="l">
              <a:lnSpc>
                <a:spcPct val="120000"/>
              </a:lnSpc>
              <a:spcBef>
                <a:spcPts val="0"/>
              </a:spcBef>
              <a:spcAft>
                <a:spcPts val="0"/>
              </a:spcAft>
              <a:buClr>
                <a:schemeClr val="dk2"/>
              </a:buClr>
              <a:buSzPts val="2000"/>
              <a:buChar char="•"/>
              <a:defRPr>
                <a:solidFill>
                  <a:schemeClr val="dk2"/>
                </a:solidFill>
              </a:defRPr>
            </a:lvl3pPr>
            <a:lvl4pPr marL="1828800" lvl="3" indent="-355600" algn="l">
              <a:lnSpc>
                <a:spcPct val="120000"/>
              </a:lnSpc>
              <a:spcBef>
                <a:spcPts val="0"/>
              </a:spcBef>
              <a:spcAft>
                <a:spcPts val="0"/>
              </a:spcAft>
              <a:buClr>
                <a:schemeClr val="dk2"/>
              </a:buClr>
              <a:buSzPts val="2000"/>
              <a:buChar char="•"/>
              <a:defRPr>
                <a:solidFill>
                  <a:schemeClr val="dk2"/>
                </a:solidFill>
              </a:defRPr>
            </a:lvl4pPr>
            <a:lvl5pPr marL="2286000" lvl="4" indent="-355600" algn="l">
              <a:lnSpc>
                <a:spcPct val="120000"/>
              </a:lnSpc>
              <a:spcBef>
                <a:spcPts val="0"/>
              </a:spcBef>
              <a:spcAft>
                <a:spcPts val="0"/>
              </a:spcAft>
              <a:buClr>
                <a:schemeClr val="dk2"/>
              </a:buClr>
              <a:buSzPts val="20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4"/>
          <p:cNvSpPr txBox="1">
            <a:spLocks noGrp="1"/>
          </p:cNvSpPr>
          <p:nvPr>
            <p:ph type="dt" idx="10"/>
          </p:nvPr>
        </p:nvSpPr>
        <p:spPr>
          <a:xfrm>
            <a:off x="252000" y="4216030"/>
            <a:ext cx="1451590" cy="11177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4"/>
          <p:cNvSpPr txBox="1">
            <a:spLocks noGrp="1"/>
          </p:cNvSpPr>
          <p:nvPr>
            <p:ph type="ftr" idx="11"/>
          </p:nvPr>
        </p:nvSpPr>
        <p:spPr>
          <a:xfrm>
            <a:off x="1707638" y="4216030"/>
            <a:ext cx="3086100" cy="11177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4"/>
          <p:cNvSpPr txBox="1">
            <a:spLocks noGrp="1"/>
          </p:cNvSpPr>
          <p:nvPr>
            <p:ph type="sldNum" idx="12"/>
          </p:nvPr>
        </p:nvSpPr>
        <p:spPr>
          <a:xfrm>
            <a:off x="6840000" y="4216030"/>
            <a:ext cx="2052000" cy="11177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1" name="Google Shape;91;p14"/>
          <p:cNvSpPr txBox="1">
            <a:spLocks noGrp="1"/>
          </p:cNvSpPr>
          <p:nvPr>
            <p:ph type="body" idx="2"/>
          </p:nvPr>
        </p:nvSpPr>
        <p:spPr>
          <a:xfrm>
            <a:off x="252000" y="1044000"/>
            <a:ext cx="8640000" cy="243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2"/>
              </a:buClr>
              <a:buSzPts val="2000"/>
              <a:buNone/>
              <a:defRPr sz="2000" b="1">
                <a:solidFill>
                  <a:schemeClr val="accent2"/>
                </a:solidFill>
              </a:defRPr>
            </a:lvl1pPr>
            <a:lvl2pPr marL="914400" lvl="1" indent="-228600" algn="l">
              <a:lnSpc>
                <a:spcPct val="120000"/>
              </a:lnSpc>
              <a:spcBef>
                <a:spcPts val="0"/>
              </a:spcBef>
              <a:spcAft>
                <a:spcPts val="0"/>
              </a:spcAft>
              <a:buClr>
                <a:schemeClr val="dk2"/>
              </a:buClr>
              <a:buSzPts val="2000"/>
              <a:buNone/>
              <a:defRPr sz="2000" b="1"/>
            </a:lvl2pPr>
            <a:lvl3pPr marL="1371600" lvl="2" indent="-228600" algn="l">
              <a:lnSpc>
                <a:spcPct val="133333"/>
              </a:lnSpc>
              <a:spcBef>
                <a:spcPts val="0"/>
              </a:spcBef>
              <a:spcAft>
                <a:spcPts val="0"/>
              </a:spcAft>
              <a:buClr>
                <a:schemeClr val="dk2"/>
              </a:buClr>
              <a:buSzPts val="1800"/>
              <a:buNone/>
              <a:defRPr sz="1800" b="1"/>
            </a:lvl3pPr>
            <a:lvl4pPr marL="1828800" lvl="3" indent="-228600" algn="l">
              <a:lnSpc>
                <a:spcPct val="150000"/>
              </a:lnSpc>
              <a:spcBef>
                <a:spcPts val="0"/>
              </a:spcBef>
              <a:spcAft>
                <a:spcPts val="0"/>
              </a:spcAft>
              <a:buClr>
                <a:schemeClr val="dk2"/>
              </a:buClr>
              <a:buSzPts val="1600"/>
              <a:buNone/>
              <a:defRPr sz="1600" b="1"/>
            </a:lvl4pPr>
            <a:lvl5pPr marL="2286000" lvl="4" indent="-228600" algn="l">
              <a:lnSpc>
                <a:spcPct val="150000"/>
              </a:lnSpc>
              <a:spcBef>
                <a:spcPts val="0"/>
              </a:spcBef>
              <a:spcAft>
                <a:spcPts val="0"/>
              </a:spcAft>
              <a:buClr>
                <a:schemeClr val="dk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Sectiekop">
  <p:cSld name="1_Sectiekop">
    <p:spTree>
      <p:nvGrpSpPr>
        <p:cNvPr id="1" name="Shape 92"/>
        <p:cNvGrpSpPr/>
        <p:nvPr/>
      </p:nvGrpSpPr>
      <p:grpSpPr>
        <a:xfrm>
          <a:off x="0" y="0"/>
          <a:ext cx="0" cy="0"/>
          <a:chOff x="0" y="0"/>
          <a:chExt cx="0" cy="0"/>
        </a:xfrm>
      </p:grpSpPr>
      <p:sp>
        <p:nvSpPr>
          <p:cNvPr id="93" name="Google Shape;93;p15"/>
          <p:cNvSpPr txBox="1">
            <a:spLocks noGrp="1"/>
          </p:cNvSpPr>
          <p:nvPr>
            <p:ph type="title"/>
          </p:nvPr>
        </p:nvSpPr>
        <p:spPr>
          <a:xfrm>
            <a:off x="1895708" y="1499839"/>
            <a:ext cx="6960257" cy="1706137"/>
          </a:xfrm>
          <a:prstGeom prst="rect">
            <a:avLst/>
          </a:prstGeom>
          <a:noFill/>
          <a:ln>
            <a:noFill/>
          </a:ln>
        </p:spPr>
        <p:txBody>
          <a:bodyPr spcFirstLastPara="1" wrap="square" lIns="0" tIns="0" rIns="0" bIns="0" anchor="t" anchorCtr="0">
            <a:noAutofit/>
          </a:bodyPr>
          <a:lstStyle>
            <a:lvl1pPr lvl="0" algn="l">
              <a:lnSpc>
                <a:spcPct val="116666"/>
              </a:lnSpc>
              <a:spcBef>
                <a:spcPts val="0"/>
              </a:spcBef>
              <a:spcAft>
                <a:spcPts val="0"/>
              </a:spcAft>
              <a:buClr>
                <a:schemeClr val="dk2"/>
              </a:buClr>
              <a:buSzPts val="3600"/>
              <a:buFont typeface="Calibri"/>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5"/>
          <p:cNvSpPr txBox="1">
            <a:spLocks noGrp="1"/>
          </p:cNvSpPr>
          <p:nvPr>
            <p:ph type="body" idx="1"/>
          </p:nvPr>
        </p:nvSpPr>
        <p:spPr>
          <a:xfrm>
            <a:off x="1895708" y="3205976"/>
            <a:ext cx="6960293" cy="76118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2"/>
              </a:buClr>
              <a:buSzPts val="2400"/>
              <a:buNone/>
              <a:defRPr sz="2400">
                <a:solidFill>
                  <a:schemeClr val="accent2"/>
                </a:solidFill>
              </a:defRPr>
            </a:lvl1pPr>
            <a:lvl2pPr marL="914400" lvl="1" indent="-228600" algn="l">
              <a:lnSpc>
                <a:spcPct val="120000"/>
              </a:lnSpc>
              <a:spcBef>
                <a:spcPts val="0"/>
              </a:spcBef>
              <a:spcAft>
                <a:spcPts val="0"/>
              </a:spcAft>
              <a:buClr>
                <a:srgbClr val="888888"/>
              </a:buClr>
              <a:buSzPts val="2000"/>
              <a:buNone/>
              <a:defRPr sz="2000">
                <a:solidFill>
                  <a:srgbClr val="888888"/>
                </a:solidFill>
              </a:defRPr>
            </a:lvl2pPr>
            <a:lvl3pPr marL="1371600" lvl="2" indent="-228600" algn="l">
              <a:lnSpc>
                <a:spcPct val="133333"/>
              </a:lnSpc>
              <a:spcBef>
                <a:spcPts val="0"/>
              </a:spcBef>
              <a:spcAft>
                <a:spcPts val="0"/>
              </a:spcAft>
              <a:buClr>
                <a:srgbClr val="888888"/>
              </a:buClr>
              <a:buSzPts val="1800"/>
              <a:buNone/>
              <a:defRPr sz="1800">
                <a:solidFill>
                  <a:srgbClr val="888888"/>
                </a:solidFill>
              </a:defRPr>
            </a:lvl3pPr>
            <a:lvl4pPr marL="1828800" lvl="3" indent="-228600" algn="l">
              <a:lnSpc>
                <a:spcPct val="150000"/>
              </a:lnSpc>
              <a:spcBef>
                <a:spcPts val="0"/>
              </a:spcBef>
              <a:spcAft>
                <a:spcPts val="0"/>
              </a:spcAft>
              <a:buClr>
                <a:srgbClr val="888888"/>
              </a:buClr>
              <a:buSzPts val="1600"/>
              <a:buNone/>
              <a:defRPr sz="1600">
                <a:solidFill>
                  <a:srgbClr val="888888"/>
                </a:solidFill>
              </a:defRPr>
            </a:lvl4pPr>
            <a:lvl5pPr marL="2286000" lvl="4" indent="-228600" algn="l">
              <a:lnSpc>
                <a:spcPct val="150000"/>
              </a:lnSpc>
              <a:spcBef>
                <a:spcPts val="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5" name="Google Shape;95;p15"/>
          <p:cNvSpPr txBox="1">
            <a:spLocks noGrp="1"/>
          </p:cNvSpPr>
          <p:nvPr>
            <p:ph type="dt" idx="10"/>
          </p:nvPr>
        </p:nvSpPr>
        <p:spPr>
          <a:xfrm>
            <a:off x="252000" y="4216030"/>
            <a:ext cx="1451590" cy="11177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5"/>
          <p:cNvSpPr txBox="1">
            <a:spLocks noGrp="1"/>
          </p:cNvSpPr>
          <p:nvPr>
            <p:ph type="ftr" idx="11"/>
          </p:nvPr>
        </p:nvSpPr>
        <p:spPr>
          <a:xfrm>
            <a:off x="1707638" y="4216030"/>
            <a:ext cx="3086100" cy="11177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5"/>
          <p:cNvSpPr txBox="1">
            <a:spLocks noGrp="1"/>
          </p:cNvSpPr>
          <p:nvPr>
            <p:ph type="sldNum" idx="12"/>
          </p:nvPr>
        </p:nvSpPr>
        <p:spPr>
          <a:xfrm>
            <a:off x="6840000" y="4216030"/>
            <a:ext cx="2052000" cy="11177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Inhoud van twee">
  <p:cSld name="1_Inhoud van twee">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252000" y="215999"/>
            <a:ext cx="7560000" cy="594000"/>
          </a:xfrm>
          <a:prstGeom prst="rect">
            <a:avLst/>
          </a:prstGeom>
          <a:noFill/>
          <a:ln>
            <a:noFill/>
          </a:ln>
        </p:spPr>
        <p:txBody>
          <a:bodyPr spcFirstLastPara="1" wrap="square" lIns="0" tIns="0" rIns="0" bIns="0" anchor="ctr" anchorCtr="0">
            <a:noAutofit/>
          </a:bodyPr>
          <a:lstStyle>
            <a:lvl1pPr lvl="0" algn="l">
              <a:lnSpc>
                <a:spcPct val="108333"/>
              </a:lnSpc>
              <a:spcBef>
                <a:spcPts val="0"/>
              </a:spcBef>
              <a:spcAft>
                <a:spcPts val="0"/>
              </a:spcAft>
              <a:buClr>
                <a:schemeClr val="dk2"/>
              </a:buClr>
              <a:buSzPts val="2400"/>
              <a:buFont typeface="Calibri"/>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6"/>
          <p:cNvSpPr txBox="1">
            <a:spLocks noGrp="1"/>
          </p:cNvSpPr>
          <p:nvPr>
            <p:ph type="body" idx="1"/>
          </p:nvPr>
        </p:nvSpPr>
        <p:spPr>
          <a:xfrm>
            <a:off x="252000" y="1368000"/>
            <a:ext cx="4176000" cy="2736000"/>
          </a:xfrm>
          <a:prstGeom prst="rect">
            <a:avLst/>
          </a:prstGeom>
          <a:noFill/>
          <a:ln>
            <a:noFill/>
          </a:ln>
        </p:spPr>
        <p:txBody>
          <a:bodyPr spcFirstLastPara="1" wrap="square" lIns="0" tIns="0" rIns="0" bIns="0" anchor="t" anchorCtr="0">
            <a:noAutofit/>
          </a:bodyPr>
          <a:lstStyle>
            <a:lvl1pPr marL="457200" lvl="0" indent="-355600" algn="l">
              <a:lnSpc>
                <a:spcPct val="120000"/>
              </a:lnSpc>
              <a:spcBef>
                <a:spcPts val="0"/>
              </a:spcBef>
              <a:spcAft>
                <a:spcPts val="0"/>
              </a:spcAft>
              <a:buClr>
                <a:schemeClr val="accent2"/>
              </a:buClr>
              <a:buSzPts val="2000"/>
              <a:buChar char="•"/>
              <a:defRPr>
                <a:solidFill>
                  <a:schemeClr val="accent2"/>
                </a:solidFill>
              </a:defRPr>
            </a:lvl1pPr>
            <a:lvl2pPr marL="914400" lvl="1" indent="-355600" algn="l">
              <a:lnSpc>
                <a:spcPct val="120000"/>
              </a:lnSpc>
              <a:spcBef>
                <a:spcPts val="0"/>
              </a:spcBef>
              <a:spcAft>
                <a:spcPts val="0"/>
              </a:spcAft>
              <a:buClr>
                <a:schemeClr val="dk2"/>
              </a:buClr>
              <a:buSzPts val="2000"/>
              <a:buChar char="•"/>
              <a:defRPr>
                <a:solidFill>
                  <a:schemeClr val="dk2"/>
                </a:solidFill>
              </a:defRPr>
            </a:lvl2pPr>
            <a:lvl3pPr marL="1371600" lvl="2" indent="-355600" algn="l">
              <a:lnSpc>
                <a:spcPct val="120000"/>
              </a:lnSpc>
              <a:spcBef>
                <a:spcPts val="0"/>
              </a:spcBef>
              <a:spcAft>
                <a:spcPts val="0"/>
              </a:spcAft>
              <a:buClr>
                <a:schemeClr val="dk2"/>
              </a:buClr>
              <a:buSzPts val="2000"/>
              <a:buChar char="•"/>
              <a:defRPr>
                <a:solidFill>
                  <a:schemeClr val="dk2"/>
                </a:solidFill>
              </a:defRPr>
            </a:lvl3pPr>
            <a:lvl4pPr marL="1828800" lvl="3" indent="-355600" algn="l">
              <a:lnSpc>
                <a:spcPct val="120000"/>
              </a:lnSpc>
              <a:spcBef>
                <a:spcPts val="0"/>
              </a:spcBef>
              <a:spcAft>
                <a:spcPts val="0"/>
              </a:spcAft>
              <a:buClr>
                <a:schemeClr val="dk2"/>
              </a:buClr>
              <a:buSzPts val="2000"/>
              <a:buChar char="•"/>
              <a:defRPr>
                <a:solidFill>
                  <a:schemeClr val="dk2"/>
                </a:solidFill>
              </a:defRPr>
            </a:lvl4pPr>
            <a:lvl5pPr marL="2286000" lvl="4" indent="-355600" algn="l">
              <a:lnSpc>
                <a:spcPct val="120000"/>
              </a:lnSpc>
              <a:spcBef>
                <a:spcPts val="0"/>
              </a:spcBef>
              <a:spcAft>
                <a:spcPts val="0"/>
              </a:spcAft>
              <a:buClr>
                <a:schemeClr val="dk2"/>
              </a:buClr>
              <a:buSzPts val="20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16"/>
          <p:cNvSpPr txBox="1">
            <a:spLocks noGrp="1"/>
          </p:cNvSpPr>
          <p:nvPr>
            <p:ph type="body" idx="2"/>
          </p:nvPr>
        </p:nvSpPr>
        <p:spPr>
          <a:xfrm>
            <a:off x="4716000" y="1368000"/>
            <a:ext cx="4176000" cy="2736000"/>
          </a:xfrm>
          <a:prstGeom prst="rect">
            <a:avLst/>
          </a:prstGeom>
          <a:noFill/>
          <a:ln>
            <a:noFill/>
          </a:ln>
        </p:spPr>
        <p:txBody>
          <a:bodyPr spcFirstLastPara="1" wrap="square" lIns="0" tIns="0" rIns="0" bIns="0" anchor="t" anchorCtr="0">
            <a:noAutofit/>
          </a:bodyPr>
          <a:lstStyle>
            <a:lvl1pPr marL="457200" lvl="0" indent="-355600" algn="l">
              <a:lnSpc>
                <a:spcPct val="120000"/>
              </a:lnSpc>
              <a:spcBef>
                <a:spcPts val="0"/>
              </a:spcBef>
              <a:spcAft>
                <a:spcPts val="0"/>
              </a:spcAft>
              <a:buClr>
                <a:schemeClr val="accent2"/>
              </a:buClr>
              <a:buSzPts val="2000"/>
              <a:buChar char="•"/>
              <a:defRPr>
                <a:solidFill>
                  <a:schemeClr val="accent2"/>
                </a:solidFill>
              </a:defRPr>
            </a:lvl1pPr>
            <a:lvl2pPr marL="914400" lvl="1" indent="-355600" algn="l">
              <a:lnSpc>
                <a:spcPct val="120000"/>
              </a:lnSpc>
              <a:spcBef>
                <a:spcPts val="0"/>
              </a:spcBef>
              <a:spcAft>
                <a:spcPts val="0"/>
              </a:spcAft>
              <a:buClr>
                <a:schemeClr val="dk2"/>
              </a:buClr>
              <a:buSzPts val="2000"/>
              <a:buChar char="•"/>
              <a:defRPr>
                <a:solidFill>
                  <a:schemeClr val="dk2"/>
                </a:solidFill>
              </a:defRPr>
            </a:lvl2pPr>
            <a:lvl3pPr marL="1371600" lvl="2" indent="-355600" algn="l">
              <a:lnSpc>
                <a:spcPct val="120000"/>
              </a:lnSpc>
              <a:spcBef>
                <a:spcPts val="0"/>
              </a:spcBef>
              <a:spcAft>
                <a:spcPts val="0"/>
              </a:spcAft>
              <a:buClr>
                <a:schemeClr val="dk2"/>
              </a:buClr>
              <a:buSzPts val="2000"/>
              <a:buChar char="•"/>
              <a:defRPr>
                <a:solidFill>
                  <a:schemeClr val="dk2"/>
                </a:solidFill>
              </a:defRPr>
            </a:lvl3pPr>
            <a:lvl4pPr marL="1828800" lvl="3" indent="-355600" algn="l">
              <a:lnSpc>
                <a:spcPct val="120000"/>
              </a:lnSpc>
              <a:spcBef>
                <a:spcPts val="0"/>
              </a:spcBef>
              <a:spcAft>
                <a:spcPts val="0"/>
              </a:spcAft>
              <a:buClr>
                <a:schemeClr val="dk2"/>
              </a:buClr>
              <a:buSzPts val="2000"/>
              <a:buChar char="•"/>
              <a:defRPr>
                <a:solidFill>
                  <a:schemeClr val="dk2"/>
                </a:solidFill>
              </a:defRPr>
            </a:lvl4pPr>
            <a:lvl5pPr marL="2286000" lvl="4" indent="-355600" algn="l">
              <a:lnSpc>
                <a:spcPct val="120000"/>
              </a:lnSpc>
              <a:spcBef>
                <a:spcPts val="0"/>
              </a:spcBef>
              <a:spcAft>
                <a:spcPts val="0"/>
              </a:spcAft>
              <a:buClr>
                <a:schemeClr val="dk2"/>
              </a:buClr>
              <a:buSzPts val="20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16"/>
          <p:cNvSpPr txBox="1">
            <a:spLocks noGrp="1"/>
          </p:cNvSpPr>
          <p:nvPr>
            <p:ph type="dt" idx="10"/>
          </p:nvPr>
        </p:nvSpPr>
        <p:spPr>
          <a:xfrm>
            <a:off x="252000" y="4216030"/>
            <a:ext cx="1451590" cy="11177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6"/>
          <p:cNvSpPr txBox="1">
            <a:spLocks noGrp="1"/>
          </p:cNvSpPr>
          <p:nvPr>
            <p:ph type="ftr" idx="11"/>
          </p:nvPr>
        </p:nvSpPr>
        <p:spPr>
          <a:xfrm>
            <a:off x="1707638" y="4216030"/>
            <a:ext cx="3086100" cy="11177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6"/>
          <p:cNvSpPr txBox="1">
            <a:spLocks noGrp="1"/>
          </p:cNvSpPr>
          <p:nvPr>
            <p:ph type="sldNum" idx="12"/>
          </p:nvPr>
        </p:nvSpPr>
        <p:spPr>
          <a:xfrm>
            <a:off x="6840000" y="4216030"/>
            <a:ext cx="2052000" cy="11177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5" name="Google Shape;105;p16"/>
          <p:cNvSpPr txBox="1">
            <a:spLocks noGrp="1"/>
          </p:cNvSpPr>
          <p:nvPr>
            <p:ph type="body" idx="3"/>
          </p:nvPr>
        </p:nvSpPr>
        <p:spPr>
          <a:xfrm>
            <a:off x="252000" y="1044000"/>
            <a:ext cx="8640000" cy="243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2"/>
              </a:buClr>
              <a:buSzPts val="2000"/>
              <a:buNone/>
              <a:defRPr sz="2000" b="1">
                <a:solidFill>
                  <a:schemeClr val="accent2"/>
                </a:solidFill>
              </a:defRPr>
            </a:lvl1pPr>
            <a:lvl2pPr marL="914400" lvl="1" indent="-228600" algn="l">
              <a:lnSpc>
                <a:spcPct val="120000"/>
              </a:lnSpc>
              <a:spcBef>
                <a:spcPts val="0"/>
              </a:spcBef>
              <a:spcAft>
                <a:spcPts val="0"/>
              </a:spcAft>
              <a:buClr>
                <a:schemeClr val="dk2"/>
              </a:buClr>
              <a:buSzPts val="2000"/>
              <a:buNone/>
              <a:defRPr sz="2000" b="1"/>
            </a:lvl2pPr>
            <a:lvl3pPr marL="1371600" lvl="2" indent="-228600" algn="l">
              <a:lnSpc>
                <a:spcPct val="133333"/>
              </a:lnSpc>
              <a:spcBef>
                <a:spcPts val="0"/>
              </a:spcBef>
              <a:spcAft>
                <a:spcPts val="0"/>
              </a:spcAft>
              <a:buClr>
                <a:schemeClr val="dk2"/>
              </a:buClr>
              <a:buSzPts val="1800"/>
              <a:buNone/>
              <a:defRPr sz="1800" b="1"/>
            </a:lvl3pPr>
            <a:lvl4pPr marL="1828800" lvl="3" indent="-228600" algn="l">
              <a:lnSpc>
                <a:spcPct val="150000"/>
              </a:lnSpc>
              <a:spcBef>
                <a:spcPts val="0"/>
              </a:spcBef>
              <a:spcAft>
                <a:spcPts val="0"/>
              </a:spcAft>
              <a:buClr>
                <a:schemeClr val="dk2"/>
              </a:buClr>
              <a:buSzPts val="1600"/>
              <a:buNone/>
              <a:defRPr sz="1600" b="1"/>
            </a:lvl4pPr>
            <a:lvl5pPr marL="2286000" lvl="4" indent="-228600" algn="l">
              <a:lnSpc>
                <a:spcPct val="150000"/>
              </a:lnSpc>
              <a:spcBef>
                <a:spcPts val="0"/>
              </a:spcBef>
              <a:spcAft>
                <a:spcPts val="0"/>
              </a:spcAft>
              <a:buClr>
                <a:schemeClr val="dk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Alleen titel">
  <p:cSld name="1_Alleen titel">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252000" y="215999"/>
            <a:ext cx="7560000" cy="594000"/>
          </a:xfrm>
          <a:prstGeom prst="rect">
            <a:avLst/>
          </a:prstGeom>
          <a:noFill/>
          <a:ln>
            <a:noFill/>
          </a:ln>
        </p:spPr>
        <p:txBody>
          <a:bodyPr spcFirstLastPara="1" wrap="square" lIns="0" tIns="0" rIns="0" bIns="0" anchor="ctr" anchorCtr="0">
            <a:noAutofit/>
          </a:bodyPr>
          <a:lstStyle>
            <a:lvl1pPr lvl="0" algn="l">
              <a:lnSpc>
                <a:spcPct val="108333"/>
              </a:lnSpc>
              <a:spcBef>
                <a:spcPts val="0"/>
              </a:spcBef>
              <a:spcAft>
                <a:spcPts val="0"/>
              </a:spcAft>
              <a:buClr>
                <a:schemeClr val="dk2"/>
              </a:buClr>
              <a:buSzPts val="2400"/>
              <a:buFont typeface="Calibri"/>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7"/>
          <p:cNvSpPr txBox="1">
            <a:spLocks noGrp="1"/>
          </p:cNvSpPr>
          <p:nvPr>
            <p:ph type="dt" idx="10"/>
          </p:nvPr>
        </p:nvSpPr>
        <p:spPr>
          <a:xfrm>
            <a:off x="252000" y="4216030"/>
            <a:ext cx="1451590" cy="11177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7"/>
          <p:cNvSpPr txBox="1">
            <a:spLocks noGrp="1"/>
          </p:cNvSpPr>
          <p:nvPr>
            <p:ph type="ftr" idx="11"/>
          </p:nvPr>
        </p:nvSpPr>
        <p:spPr>
          <a:xfrm>
            <a:off x="1707638" y="4216030"/>
            <a:ext cx="3086100" cy="11177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7"/>
          <p:cNvSpPr txBox="1">
            <a:spLocks noGrp="1"/>
          </p:cNvSpPr>
          <p:nvPr>
            <p:ph type="sldNum" idx="12"/>
          </p:nvPr>
        </p:nvSpPr>
        <p:spPr>
          <a:xfrm>
            <a:off x="6840000" y="4216030"/>
            <a:ext cx="2052000" cy="11177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1" name="Google Shape;111;p17"/>
          <p:cNvSpPr txBox="1">
            <a:spLocks noGrp="1"/>
          </p:cNvSpPr>
          <p:nvPr>
            <p:ph type="body" idx="1"/>
          </p:nvPr>
        </p:nvSpPr>
        <p:spPr>
          <a:xfrm>
            <a:off x="252000" y="1044000"/>
            <a:ext cx="8640000" cy="243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2"/>
              </a:buClr>
              <a:buSzPts val="2000"/>
              <a:buNone/>
              <a:defRPr sz="2000" b="1">
                <a:solidFill>
                  <a:schemeClr val="accent2"/>
                </a:solidFill>
              </a:defRPr>
            </a:lvl1pPr>
            <a:lvl2pPr marL="914400" lvl="1" indent="-228600" algn="l">
              <a:lnSpc>
                <a:spcPct val="120000"/>
              </a:lnSpc>
              <a:spcBef>
                <a:spcPts val="0"/>
              </a:spcBef>
              <a:spcAft>
                <a:spcPts val="0"/>
              </a:spcAft>
              <a:buClr>
                <a:schemeClr val="dk2"/>
              </a:buClr>
              <a:buSzPts val="2000"/>
              <a:buNone/>
              <a:defRPr sz="2000" b="1"/>
            </a:lvl2pPr>
            <a:lvl3pPr marL="1371600" lvl="2" indent="-228600" algn="l">
              <a:lnSpc>
                <a:spcPct val="133333"/>
              </a:lnSpc>
              <a:spcBef>
                <a:spcPts val="0"/>
              </a:spcBef>
              <a:spcAft>
                <a:spcPts val="0"/>
              </a:spcAft>
              <a:buClr>
                <a:schemeClr val="dk2"/>
              </a:buClr>
              <a:buSzPts val="1800"/>
              <a:buNone/>
              <a:defRPr sz="1800" b="1"/>
            </a:lvl3pPr>
            <a:lvl4pPr marL="1828800" lvl="3" indent="-228600" algn="l">
              <a:lnSpc>
                <a:spcPct val="150000"/>
              </a:lnSpc>
              <a:spcBef>
                <a:spcPts val="0"/>
              </a:spcBef>
              <a:spcAft>
                <a:spcPts val="0"/>
              </a:spcAft>
              <a:buClr>
                <a:schemeClr val="dk2"/>
              </a:buClr>
              <a:buSzPts val="1600"/>
              <a:buNone/>
              <a:defRPr sz="1600" b="1"/>
            </a:lvl4pPr>
            <a:lvl5pPr marL="2286000" lvl="4" indent="-228600" algn="l">
              <a:lnSpc>
                <a:spcPct val="150000"/>
              </a:lnSpc>
              <a:spcBef>
                <a:spcPts val="0"/>
              </a:spcBef>
              <a:spcAft>
                <a:spcPts val="0"/>
              </a:spcAft>
              <a:buClr>
                <a:schemeClr val="dk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with image">
  <p:cSld name="1_Title with image">
    <p:spTree>
      <p:nvGrpSpPr>
        <p:cNvPr id="1" name="Shape 112"/>
        <p:cNvGrpSpPr/>
        <p:nvPr/>
      </p:nvGrpSpPr>
      <p:grpSpPr>
        <a:xfrm>
          <a:off x="0" y="0"/>
          <a:ext cx="0" cy="0"/>
          <a:chOff x="0" y="0"/>
          <a:chExt cx="0" cy="0"/>
        </a:xfrm>
      </p:grpSpPr>
      <p:sp>
        <p:nvSpPr>
          <p:cNvPr id="113" name="Google Shape;113;p18"/>
          <p:cNvSpPr txBox="1">
            <a:spLocks noGrp="1"/>
          </p:cNvSpPr>
          <p:nvPr>
            <p:ph type="dt" idx="10"/>
          </p:nvPr>
        </p:nvSpPr>
        <p:spPr>
          <a:xfrm>
            <a:off x="252000" y="4216030"/>
            <a:ext cx="1451590" cy="11177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8"/>
          <p:cNvSpPr txBox="1">
            <a:spLocks noGrp="1"/>
          </p:cNvSpPr>
          <p:nvPr>
            <p:ph type="ftr" idx="11"/>
          </p:nvPr>
        </p:nvSpPr>
        <p:spPr>
          <a:xfrm>
            <a:off x="1707638" y="4216030"/>
            <a:ext cx="3086100" cy="11177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8"/>
          <p:cNvSpPr txBox="1">
            <a:spLocks noGrp="1"/>
          </p:cNvSpPr>
          <p:nvPr>
            <p:ph type="sldNum" idx="12"/>
          </p:nvPr>
        </p:nvSpPr>
        <p:spPr>
          <a:xfrm>
            <a:off x="6840000" y="4216030"/>
            <a:ext cx="2052000" cy="11177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6" name="Google Shape;116;p18"/>
          <p:cNvSpPr txBox="1">
            <a:spLocks noGrp="1"/>
          </p:cNvSpPr>
          <p:nvPr>
            <p:ph type="title"/>
          </p:nvPr>
        </p:nvSpPr>
        <p:spPr>
          <a:xfrm>
            <a:off x="252000" y="215999"/>
            <a:ext cx="7560000" cy="594000"/>
          </a:xfrm>
          <a:prstGeom prst="rect">
            <a:avLst/>
          </a:prstGeom>
          <a:noFill/>
          <a:ln>
            <a:noFill/>
          </a:ln>
        </p:spPr>
        <p:txBody>
          <a:bodyPr spcFirstLastPara="1" wrap="square" lIns="0" tIns="0" rIns="0" bIns="0" anchor="ctr" anchorCtr="0">
            <a:noAutofit/>
          </a:bodyPr>
          <a:lstStyle>
            <a:lvl1pPr lvl="0" algn="l">
              <a:lnSpc>
                <a:spcPct val="108333"/>
              </a:lnSpc>
              <a:spcBef>
                <a:spcPts val="0"/>
              </a:spcBef>
              <a:spcAft>
                <a:spcPts val="0"/>
              </a:spcAft>
              <a:buClr>
                <a:schemeClr val="dk2"/>
              </a:buClr>
              <a:buSzPts val="2400"/>
              <a:buFont typeface="Calibri"/>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a:spLocks noGrp="1"/>
          </p:cNvSpPr>
          <p:nvPr>
            <p:ph type="pic" idx="2"/>
          </p:nvPr>
        </p:nvSpPr>
        <p:spPr>
          <a:xfrm>
            <a:off x="252000" y="1368000"/>
            <a:ext cx="8640000" cy="2736000"/>
          </a:xfrm>
          <a:prstGeom prst="rect">
            <a:avLst/>
          </a:prstGeom>
          <a:noFill/>
          <a:ln>
            <a:noFill/>
          </a:ln>
        </p:spPr>
        <p:txBody>
          <a:bodyPr spcFirstLastPara="1" wrap="square" lIns="0" tIns="180000" rIns="0" bIns="0" anchor="t" anchorCtr="0">
            <a:noAutofit/>
          </a:bodyPr>
          <a:lstStyle>
            <a:lvl1pPr marR="0" lvl="0" algn="ctr" rtl="0">
              <a:lnSpc>
                <a:spcPct val="133333"/>
              </a:lnSpc>
              <a:spcBef>
                <a:spcPts val="0"/>
              </a:spcBef>
              <a:spcAft>
                <a:spcPts val="0"/>
              </a:spcAft>
              <a:buClr>
                <a:srgbClr val="7F7F7F"/>
              </a:buClr>
              <a:buSzPts val="1800"/>
              <a:buFont typeface="Arial"/>
              <a:buNone/>
              <a:defRPr sz="1800" b="0" i="0" u="none" strike="noStrike" cap="none">
                <a:solidFill>
                  <a:srgbClr val="7F7F7F"/>
                </a:solidFill>
                <a:latin typeface="Calibri"/>
                <a:ea typeface="Calibri"/>
                <a:cs typeface="Calibri"/>
                <a:sym typeface="Calibri"/>
              </a:defRPr>
            </a:lvl1pPr>
            <a:lvl2pPr marR="0" lvl="1" algn="l" rtl="0">
              <a:lnSpc>
                <a:spcPct val="120000"/>
              </a:lnSpc>
              <a:spcBef>
                <a:spcPts val="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2pPr>
            <a:lvl3pPr marR="0" lvl="2" algn="l" rtl="0">
              <a:lnSpc>
                <a:spcPct val="120000"/>
              </a:lnSpc>
              <a:spcBef>
                <a:spcPts val="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120000"/>
              </a:lnSpc>
              <a:spcBef>
                <a:spcPts val="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4pPr>
            <a:lvl5pPr marR="0" lvl="4" algn="l" rtl="0">
              <a:lnSpc>
                <a:spcPct val="120000"/>
              </a:lnSpc>
              <a:spcBef>
                <a:spcPts val="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18"/>
          <p:cNvSpPr txBox="1">
            <a:spLocks noGrp="1"/>
          </p:cNvSpPr>
          <p:nvPr>
            <p:ph type="body" idx="1"/>
          </p:nvPr>
        </p:nvSpPr>
        <p:spPr>
          <a:xfrm>
            <a:off x="252000" y="1044000"/>
            <a:ext cx="8640000" cy="243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2"/>
              </a:buClr>
              <a:buSzPts val="2000"/>
              <a:buNone/>
              <a:defRPr sz="2000" b="1">
                <a:solidFill>
                  <a:schemeClr val="accent2"/>
                </a:solidFill>
              </a:defRPr>
            </a:lvl1pPr>
            <a:lvl2pPr marL="914400" lvl="1" indent="-228600" algn="l">
              <a:lnSpc>
                <a:spcPct val="120000"/>
              </a:lnSpc>
              <a:spcBef>
                <a:spcPts val="0"/>
              </a:spcBef>
              <a:spcAft>
                <a:spcPts val="0"/>
              </a:spcAft>
              <a:buClr>
                <a:schemeClr val="dk2"/>
              </a:buClr>
              <a:buSzPts val="2000"/>
              <a:buNone/>
              <a:defRPr sz="2000" b="1"/>
            </a:lvl2pPr>
            <a:lvl3pPr marL="1371600" lvl="2" indent="-228600" algn="l">
              <a:lnSpc>
                <a:spcPct val="133333"/>
              </a:lnSpc>
              <a:spcBef>
                <a:spcPts val="0"/>
              </a:spcBef>
              <a:spcAft>
                <a:spcPts val="0"/>
              </a:spcAft>
              <a:buClr>
                <a:schemeClr val="dk2"/>
              </a:buClr>
              <a:buSzPts val="1800"/>
              <a:buNone/>
              <a:defRPr sz="1800" b="1"/>
            </a:lvl3pPr>
            <a:lvl4pPr marL="1828800" lvl="3" indent="-228600" algn="l">
              <a:lnSpc>
                <a:spcPct val="150000"/>
              </a:lnSpc>
              <a:spcBef>
                <a:spcPts val="0"/>
              </a:spcBef>
              <a:spcAft>
                <a:spcPts val="0"/>
              </a:spcAft>
              <a:buClr>
                <a:schemeClr val="dk2"/>
              </a:buClr>
              <a:buSzPts val="1600"/>
              <a:buNone/>
              <a:defRPr sz="1600" b="1"/>
            </a:lvl4pPr>
            <a:lvl5pPr marL="2286000" lvl="4" indent="-228600" algn="l">
              <a:lnSpc>
                <a:spcPct val="150000"/>
              </a:lnSpc>
              <a:spcBef>
                <a:spcPts val="0"/>
              </a:spcBef>
              <a:spcAft>
                <a:spcPts val="0"/>
              </a:spcAft>
              <a:buClr>
                <a:schemeClr val="dk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Afbeelding met bijschrift">
  <p:cSld name="1_Afbeelding met bijschrift">
    <p:spTree>
      <p:nvGrpSpPr>
        <p:cNvPr id="1" name="Shape 119"/>
        <p:cNvGrpSpPr/>
        <p:nvPr/>
      </p:nvGrpSpPr>
      <p:grpSpPr>
        <a:xfrm>
          <a:off x="0" y="0"/>
          <a:ext cx="0" cy="0"/>
          <a:chOff x="0" y="0"/>
          <a:chExt cx="0" cy="0"/>
        </a:xfrm>
      </p:grpSpPr>
      <p:sp>
        <p:nvSpPr>
          <p:cNvPr id="120" name="Google Shape;120;p19"/>
          <p:cNvSpPr txBox="1">
            <a:spLocks noGrp="1"/>
          </p:cNvSpPr>
          <p:nvPr>
            <p:ph type="body" idx="1"/>
          </p:nvPr>
        </p:nvSpPr>
        <p:spPr>
          <a:xfrm>
            <a:off x="252000" y="1368000"/>
            <a:ext cx="2880000" cy="2736000"/>
          </a:xfrm>
          <a:prstGeom prst="rect">
            <a:avLst/>
          </a:prstGeom>
          <a:noFill/>
          <a:ln>
            <a:noFill/>
          </a:ln>
        </p:spPr>
        <p:txBody>
          <a:bodyPr spcFirstLastPara="1" wrap="square" lIns="0" tIns="0" rIns="0" bIns="0" anchor="t" anchorCtr="0">
            <a:noAutofit/>
          </a:bodyPr>
          <a:lstStyle>
            <a:lvl1pPr marL="457200" lvl="0" indent="-228600" algn="l">
              <a:lnSpc>
                <a:spcPct val="125000"/>
              </a:lnSpc>
              <a:spcBef>
                <a:spcPts val="0"/>
              </a:spcBef>
              <a:spcAft>
                <a:spcPts val="0"/>
              </a:spcAft>
              <a:buClr>
                <a:schemeClr val="accent2"/>
              </a:buClr>
              <a:buSzPts val="1600"/>
              <a:buNone/>
              <a:defRPr sz="1600">
                <a:solidFill>
                  <a:schemeClr val="accent2"/>
                </a:solidFill>
              </a:defRPr>
            </a:lvl1pPr>
            <a:lvl2pPr marL="914400" lvl="1" indent="-228600" algn="l">
              <a:lnSpc>
                <a:spcPct val="171428"/>
              </a:lnSpc>
              <a:spcBef>
                <a:spcPts val="0"/>
              </a:spcBef>
              <a:spcAft>
                <a:spcPts val="0"/>
              </a:spcAft>
              <a:buClr>
                <a:schemeClr val="dk2"/>
              </a:buClr>
              <a:buSzPts val="1400"/>
              <a:buNone/>
              <a:defRPr sz="1400"/>
            </a:lvl2pPr>
            <a:lvl3pPr marL="1371600" lvl="2" indent="-228600" algn="l">
              <a:lnSpc>
                <a:spcPct val="200000"/>
              </a:lnSpc>
              <a:spcBef>
                <a:spcPts val="0"/>
              </a:spcBef>
              <a:spcAft>
                <a:spcPts val="0"/>
              </a:spcAft>
              <a:buClr>
                <a:schemeClr val="dk2"/>
              </a:buClr>
              <a:buSzPts val="1200"/>
              <a:buNone/>
              <a:defRPr sz="1200"/>
            </a:lvl3pPr>
            <a:lvl4pPr marL="1828800" lvl="3" indent="-228600" algn="l">
              <a:lnSpc>
                <a:spcPct val="240000"/>
              </a:lnSpc>
              <a:spcBef>
                <a:spcPts val="0"/>
              </a:spcBef>
              <a:spcAft>
                <a:spcPts val="0"/>
              </a:spcAft>
              <a:buClr>
                <a:schemeClr val="dk2"/>
              </a:buClr>
              <a:buSzPts val="1000"/>
              <a:buNone/>
              <a:defRPr sz="1000"/>
            </a:lvl4pPr>
            <a:lvl5pPr marL="2286000" lvl="4" indent="-228600" algn="l">
              <a:lnSpc>
                <a:spcPct val="240000"/>
              </a:lnSpc>
              <a:spcBef>
                <a:spcPts val="0"/>
              </a:spcBef>
              <a:spcAft>
                <a:spcPts val="0"/>
              </a:spcAft>
              <a:buClr>
                <a:schemeClr val="dk2"/>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1" name="Google Shape;121;p19"/>
          <p:cNvSpPr txBox="1">
            <a:spLocks noGrp="1"/>
          </p:cNvSpPr>
          <p:nvPr>
            <p:ph type="dt" idx="10"/>
          </p:nvPr>
        </p:nvSpPr>
        <p:spPr>
          <a:xfrm>
            <a:off x="252000" y="4216030"/>
            <a:ext cx="1451590" cy="11177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9"/>
          <p:cNvSpPr txBox="1">
            <a:spLocks noGrp="1"/>
          </p:cNvSpPr>
          <p:nvPr>
            <p:ph type="ftr" idx="11"/>
          </p:nvPr>
        </p:nvSpPr>
        <p:spPr>
          <a:xfrm>
            <a:off x="1707638" y="4216030"/>
            <a:ext cx="3086100" cy="11177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9"/>
          <p:cNvSpPr txBox="1">
            <a:spLocks noGrp="1"/>
          </p:cNvSpPr>
          <p:nvPr>
            <p:ph type="sldNum" idx="12"/>
          </p:nvPr>
        </p:nvSpPr>
        <p:spPr>
          <a:xfrm>
            <a:off x="6840000" y="4216030"/>
            <a:ext cx="2052000" cy="11177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4" name="Google Shape;124;p19"/>
          <p:cNvSpPr txBox="1">
            <a:spLocks noGrp="1"/>
          </p:cNvSpPr>
          <p:nvPr>
            <p:ph type="title"/>
          </p:nvPr>
        </p:nvSpPr>
        <p:spPr>
          <a:xfrm>
            <a:off x="252000" y="215999"/>
            <a:ext cx="7560000" cy="594000"/>
          </a:xfrm>
          <a:prstGeom prst="rect">
            <a:avLst/>
          </a:prstGeom>
          <a:noFill/>
          <a:ln>
            <a:noFill/>
          </a:ln>
        </p:spPr>
        <p:txBody>
          <a:bodyPr spcFirstLastPara="1" wrap="square" lIns="0" tIns="0" rIns="0" bIns="0" anchor="ctr" anchorCtr="0">
            <a:noAutofit/>
          </a:bodyPr>
          <a:lstStyle>
            <a:lvl1pPr lvl="0" algn="l">
              <a:lnSpc>
                <a:spcPct val="108333"/>
              </a:lnSpc>
              <a:spcBef>
                <a:spcPts val="0"/>
              </a:spcBef>
              <a:spcAft>
                <a:spcPts val="0"/>
              </a:spcAft>
              <a:buClr>
                <a:schemeClr val="dk2"/>
              </a:buClr>
              <a:buSzPts val="2400"/>
              <a:buFont typeface="Calibri"/>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19"/>
          <p:cNvSpPr>
            <a:spLocks noGrp="1"/>
          </p:cNvSpPr>
          <p:nvPr>
            <p:ph type="pic" idx="2"/>
          </p:nvPr>
        </p:nvSpPr>
        <p:spPr>
          <a:xfrm>
            <a:off x="3312000" y="1368000"/>
            <a:ext cx="5580000" cy="2736000"/>
          </a:xfrm>
          <a:prstGeom prst="rect">
            <a:avLst/>
          </a:prstGeom>
          <a:noFill/>
          <a:ln>
            <a:noFill/>
          </a:ln>
        </p:spPr>
        <p:txBody>
          <a:bodyPr spcFirstLastPara="1" wrap="square" lIns="0" tIns="180000" rIns="0" bIns="0" anchor="t" anchorCtr="0">
            <a:noAutofit/>
          </a:bodyPr>
          <a:lstStyle>
            <a:lvl1pPr marR="0" lvl="0" algn="ctr" rtl="0">
              <a:lnSpc>
                <a:spcPct val="133333"/>
              </a:lnSpc>
              <a:spcBef>
                <a:spcPts val="0"/>
              </a:spcBef>
              <a:spcAft>
                <a:spcPts val="0"/>
              </a:spcAft>
              <a:buClr>
                <a:srgbClr val="7F7F7F"/>
              </a:buClr>
              <a:buSzPts val="1800"/>
              <a:buFont typeface="Arial"/>
              <a:buNone/>
              <a:defRPr sz="1800" b="0" i="0" u="none" strike="noStrike" cap="none">
                <a:solidFill>
                  <a:srgbClr val="7F7F7F"/>
                </a:solidFill>
                <a:latin typeface="Calibri"/>
                <a:ea typeface="Calibri"/>
                <a:cs typeface="Calibri"/>
                <a:sym typeface="Calibri"/>
              </a:defRPr>
            </a:lvl1pPr>
            <a:lvl2pPr marR="0" lvl="1" algn="l" rtl="0">
              <a:lnSpc>
                <a:spcPct val="120000"/>
              </a:lnSpc>
              <a:spcBef>
                <a:spcPts val="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2pPr>
            <a:lvl3pPr marR="0" lvl="2" algn="l" rtl="0">
              <a:lnSpc>
                <a:spcPct val="120000"/>
              </a:lnSpc>
              <a:spcBef>
                <a:spcPts val="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120000"/>
              </a:lnSpc>
              <a:spcBef>
                <a:spcPts val="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4pPr>
            <a:lvl5pPr marR="0" lvl="4" algn="l" rtl="0">
              <a:lnSpc>
                <a:spcPct val="120000"/>
              </a:lnSpc>
              <a:spcBef>
                <a:spcPts val="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 name="Google Shape;126;p19"/>
          <p:cNvSpPr txBox="1">
            <a:spLocks noGrp="1"/>
          </p:cNvSpPr>
          <p:nvPr>
            <p:ph type="body" idx="3"/>
          </p:nvPr>
        </p:nvSpPr>
        <p:spPr>
          <a:xfrm>
            <a:off x="252000" y="1044000"/>
            <a:ext cx="8640000" cy="243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2"/>
              </a:buClr>
              <a:buSzPts val="2000"/>
              <a:buNone/>
              <a:defRPr sz="2000" b="1">
                <a:solidFill>
                  <a:schemeClr val="accent2"/>
                </a:solidFill>
              </a:defRPr>
            </a:lvl1pPr>
            <a:lvl2pPr marL="914400" lvl="1" indent="-228600" algn="l">
              <a:lnSpc>
                <a:spcPct val="120000"/>
              </a:lnSpc>
              <a:spcBef>
                <a:spcPts val="0"/>
              </a:spcBef>
              <a:spcAft>
                <a:spcPts val="0"/>
              </a:spcAft>
              <a:buClr>
                <a:schemeClr val="dk2"/>
              </a:buClr>
              <a:buSzPts val="2000"/>
              <a:buNone/>
              <a:defRPr sz="2000" b="1"/>
            </a:lvl2pPr>
            <a:lvl3pPr marL="1371600" lvl="2" indent="-228600" algn="l">
              <a:lnSpc>
                <a:spcPct val="133333"/>
              </a:lnSpc>
              <a:spcBef>
                <a:spcPts val="0"/>
              </a:spcBef>
              <a:spcAft>
                <a:spcPts val="0"/>
              </a:spcAft>
              <a:buClr>
                <a:schemeClr val="dk2"/>
              </a:buClr>
              <a:buSzPts val="1800"/>
              <a:buNone/>
              <a:defRPr sz="1800" b="1"/>
            </a:lvl3pPr>
            <a:lvl4pPr marL="1828800" lvl="3" indent="-228600" algn="l">
              <a:lnSpc>
                <a:spcPct val="150000"/>
              </a:lnSpc>
              <a:spcBef>
                <a:spcPts val="0"/>
              </a:spcBef>
              <a:spcAft>
                <a:spcPts val="0"/>
              </a:spcAft>
              <a:buClr>
                <a:schemeClr val="dk2"/>
              </a:buClr>
              <a:buSzPts val="1600"/>
              <a:buNone/>
              <a:defRPr sz="1600" b="1"/>
            </a:lvl4pPr>
            <a:lvl5pPr marL="2286000" lvl="4" indent="-228600" algn="l">
              <a:lnSpc>
                <a:spcPct val="150000"/>
              </a:lnSpc>
              <a:spcBef>
                <a:spcPts val="0"/>
              </a:spcBef>
              <a:spcAft>
                <a:spcPts val="0"/>
              </a:spcAft>
              <a:buClr>
                <a:schemeClr val="dk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1_Leeg">
  <p:cSld name="1_Leeg">
    <p:spTree>
      <p:nvGrpSpPr>
        <p:cNvPr id="1" name="Shape 127"/>
        <p:cNvGrpSpPr/>
        <p:nvPr/>
      </p:nvGrpSpPr>
      <p:grpSpPr>
        <a:xfrm>
          <a:off x="0" y="0"/>
          <a:ext cx="0" cy="0"/>
          <a:chOff x="0" y="0"/>
          <a:chExt cx="0" cy="0"/>
        </a:xfrm>
      </p:grpSpPr>
      <p:cxnSp>
        <p:nvCxnSpPr>
          <p:cNvPr id="128" name="Google Shape;128;p20"/>
          <p:cNvCxnSpPr/>
          <p:nvPr/>
        </p:nvCxnSpPr>
        <p:spPr>
          <a:xfrm>
            <a:off x="252000" y="914961"/>
            <a:ext cx="8640000" cy="5576"/>
          </a:xfrm>
          <a:prstGeom prst="straightConnector1">
            <a:avLst/>
          </a:prstGeom>
          <a:noFill/>
          <a:ln w="12700" cap="flat" cmpd="sng">
            <a:solidFill>
              <a:schemeClr val="accent1"/>
            </a:solidFill>
            <a:prstDash val="dot"/>
            <a:miter lim="800000"/>
            <a:headEnd type="none" w="sm" len="sm"/>
            <a:tailEnd type="none" w="sm" len="sm"/>
          </a:ln>
        </p:spPr>
      </p:cxnSp>
      <p:pic>
        <p:nvPicPr>
          <p:cNvPr id="129" name="Google Shape;129;p20"/>
          <p:cNvPicPr preferRelativeResize="0"/>
          <p:nvPr/>
        </p:nvPicPr>
        <p:blipFill rotWithShape="1">
          <a:blip r:embed="rId2">
            <a:alphaModFix/>
          </a:blip>
          <a:srcRect t="17059"/>
          <a:stretch/>
        </p:blipFill>
        <p:spPr>
          <a:xfrm>
            <a:off x="6638290" y="117651"/>
            <a:ext cx="2451100" cy="70574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252000" y="215999"/>
            <a:ext cx="7560000" cy="594000"/>
          </a:xfrm>
          <a:prstGeom prst="rect">
            <a:avLst/>
          </a:prstGeom>
          <a:noFill/>
          <a:ln>
            <a:noFill/>
          </a:ln>
        </p:spPr>
        <p:txBody>
          <a:bodyPr spcFirstLastPara="1" wrap="square" lIns="0" tIns="0" rIns="0" bIns="0" anchor="ctr" anchorCtr="0">
            <a:noAutofit/>
          </a:bodyPr>
          <a:lstStyle>
            <a:lvl1pPr lvl="0" algn="l">
              <a:lnSpc>
                <a:spcPct val="108333"/>
              </a:lnSpc>
              <a:spcBef>
                <a:spcPts val="0"/>
              </a:spcBef>
              <a:spcAft>
                <a:spcPts val="0"/>
              </a:spcAft>
              <a:buClr>
                <a:schemeClr val="dk2"/>
              </a:buClr>
              <a:buSzPts val="2400"/>
              <a:buFont typeface="Calibri"/>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252000" y="1368000"/>
            <a:ext cx="8640000" cy="2736000"/>
          </a:xfrm>
          <a:prstGeom prst="rect">
            <a:avLst/>
          </a:prstGeom>
          <a:noFill/>
          <a:ln>
            <a:noFill/>
          </a:ln>
        </p:spPr>
        <p:txBody>
          <a:bodyPr spcFirstLastPara="1" wrap="square" lIns="0" tIns="0" rIns="0" bIns="0" anchor="t" anchorCtr="0">
            <a:noAutofit/>
          </a:bodyPr>
          <a:lstStyle>
            <a:lvl1pPr marL="457200" lvl="0" indent="-355600" algn="l">
              <a:lnSpc>
                <a:spcPct val="120000"/>
              </a:lnSpc>
              <a:spcBef>
                <a:spcPts val="0"/>
              </a:spcBef>
              <a:spcAft>
                <a:spcPts val="0"/>
              </a:spcAft>
              <a:buClr>
                <a:schemeClr val="accent2"/>
              </a:buClr>
              <a:buSzPts val="2000"/>
              <a:buChar char="•"/>
              <a:defRPr>
                <a:solidFill>
                  <a:schemeClr val="accent2"/>
                </a:solidFill>
              </a:defRPr>
            </a:lvl1pPr>
            <a:lvl2pPr marL="914400" lvl="1" indent="-355600" algn="l">
              <a:lnSpc>
                <a:spcPct val="120000"/>
              </a:lnSpc>
              <a:spcBef>
                <a:spcPts val="0"/>
              </a:spcBef>
              <a:spcAft>
                <a:spcPts val="0"/>
              </a:spcAft>
              <a:buClr>
                <a:schemeClr val="dk2"/>
              </a:buClr>
              <a:buSzPts val="2000"/>
              <a:buChar char="•"/>
              <a:defRPr>
                <a:solidFill>
                  <a:schemeClr val="dk2"/>
                </a:solidFill>
              </a:defRPr>
            </a:lvl2pPr>
            <a:lvl3pPr marL="1371600" lvl="2" indent="-355600" algn="l">
              <a:lnSpc>
                <a:spcPct val="120000"/>
              </a:lnSpc>
              <a:spcBef>
                <a:spcPts val="0"/>
              </a:spcBef>
              <a:spcAft>
                <a:spcPts val="0"/>
              </a:spcAft>
              <a:buClr>
                <a:schemeClr val="dk2"/>
              </a:buClr>
              <a:buSzPts val="2000"/>
              <a:buChar char="•"/>
              <a:defRPr>
                <a:solidFill>
                  <a:schemeClr val="dk2"/>
                </a:solidFill>
              </a:defRPr>
            </a:lvl3pPr>
            <a:lvl4pPr marL="1828800" lvl="3" indent="-355600" algn="l">
              <a:lnSpc>
                <a:spcPct val="120000"/>
              </a:lnSpc>
              <a:spcBef>
                <a:spcPts val="0"/>
              </a:spcBef>
              <a:spcAft>
                <a:spcPts val="0"/>
              </a:spcAft>
              <a:buClr>
                <a:schemeClr val="dk2"/>
              </a:buClr>
              <a:buSzPts val="2000"/>
              <a:buChar char="•"/>
              <a:defRPr>
                <a:solidFill>
                  <a:schemeClr val="dk2"/>
                </a:solidFill>
              </a:defRPr>
            </a:lvl4pPr>
            <a:lvl5pPr marL="2286000" lvl="4" indent="-355600" algn="l">
              <a:lnSpc>
                <a:spcPct val="120000"/>
              </a:lnSpc>
              <a:spcBef>
                <a:spcPts val="0"/>
              </a:spcBef>
              <a:spcAft>
                <a:spcPts val="0"/>
              </a:spcAft>
              <a:buClr>
                <a:schemeClr val="dk2"/>
              </a:buClr>
              <a:buSzPts val="20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
          <p:cNvSpPr txBox="1">
            <a:spLocks noGrp="1"/>
          </p:cNvSpPr>
          <p:nvPr>
            <p:ph type="dt" idx="10"/>
          </p:nvPr>
        </p:nvSpPr>
        <p:spPr>
          <a:xfrm>
            <a:off x="252000" y="4216030"/>
            <a:ext cx="1451590" cy="11177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1707638" y="4216030"/>
            <a:ext cx="3086100" cy="11177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6840000" y="4216030"/>
            <a:ext cx="2052000" cy="11177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3"/>
          <p:cNvSpPr txBox="1">
            <a:spLocks noGrp="1"/>
          </p:cNvSpPr>
          <p:nvPr>
            <p:ph type="body" idx="2"/>
          </p:nvPr>
        </p:nvSpPr>
        <p:spPr>
          <a:xfrm>
            <a:off x="252000" y="1044000"/>
            <a:ext cx="8640000" cy="243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2"/>
              </a:buClr>
              <a:buSzPts val="2000"/>
              <a:buNone/>
              <a:defRPr sz="2000" b="1">
                <a:solidFill>
                  <a:schemeClr val="accent2"/>
                </a:solidFill>
              </a:defRPr>
            </a:lvl1pPr>
            <a:lvl2pPr marL="914400" lvl="1" indent="-228600" algn="l">
              <a:lnSpc>
                <a:spcPct val="120000"/>
              </a:lnSpc>
              <a:spcBef>
                <a:spcPts val="0"/>
              </a:spcBef>
              <a:spcAft>
                <a:spcPts val="0"/>
              </a:spcAft>
              <a:buClr>
                <a:schemeClr val="dk2"/>
              </a:buClr>
              <a:buSzPts val="2000"/>
              <a:buNone/>
              <a:defRPr sz="2000" b="1"/>
            </a:lvl2pPr>
            <a:lvl3pPr marL="1371600" lvl="2" indent="-228600" algn="l">
              <a:lnSpc>
                <a:spcPct val="133333"/>
              </a:lnSpc>
              <a:spcBef>
                <a:spcPts val="0"/>
              </a:spcBef>
              <a:spcAft>
                <a:spcPts val="0"/>
              </a:spcAft>
              <a:buClr>
                <a:schemeClr val="dk2"/>
              </a:buClr>
              <a:buSzPts val="1800"/>
              <a:buNone/>
              <a:defRPr sz="1800" b="1"/>
            </a:lvl3pPr>
            <a:lvl4pPr marL="1828800" lvl="3" indent="-228600" algn="l">
              <a:lnSpc>
                <a:spcPct val="150000"/>
              </a:lnSpc>
              <a:spcBef>
                <a:spcPts val="0"/>
              </a:spcBef>
              <a:spcAft>
                <a:spcPts val="0"/>
              </a:spcAft>
              <a:buClr>
                <a:schemeClr val="dk2"/>
              </a:buClr>
              <a:buSzPts val="1600"/>
              <a:buNone/>
              <a:defRPr sz="1600" b="1"/>
            </a:lvl4pPr>
            <a:lvl5pPr marL="2286000" lvl="4" indent="-228600" algn="l">
              <a:lnSpc>
                <a:spcPct val="150000"/>
              </a:lnSpc>
              <a:spcBef>
                <a:spcPts val="0"/>
              </a:spcBef>
              <a:spcAft>
                <a:spcPts val="0"/>
              </a:spcAft>
              <a:buClr>
                <a:schemeClr val="dk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lleen titel">
  <p:cSld name="Alleen titel">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252000" y="215999"/>
            <a:ext cx="7560000" cy="594000"/>
          </a:xfrm>
          <a:prstGeom prst="rect">
            <a:avLst/>
          </a:prstGeom>
          <a:noFill/>
          <a:ln>
            <a:noFill/>
          </a:ln>
        </p:spPr>
        <p:txBody>
          <a:bodyPr spcFirstLastPara="1" wrap="square" lIns="0" tIns="0" rIns="0" bIns="0" anchor="ctr" anchorCtr="0">
            <a:noAutofit/>
          </a:bodyPr>
          <a:lstStyle>
            <a:lvl1pPr lvl="0" algn="l">
              <a:lnSpc>
                <a:spcPct val="108333"/>
              </a:lnSpc>
              <a:spcBef>
                <a:spcPts val="0"/>
              </a:spcBef>
              <a:spcAft>
                <a:spcPts val="0"/>
              </a:spcAft>
              <a:buClr>
                <a:schemeClr val="dk2"/>
              </a:buClr>
              <a:buSzPts val="2400"/>
              <a:buFont typeface="Calibri"/>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txBox="1">
            <a:spLocks noGrp="1"/>
          </p:cNvSpPr>
          <p:nvPr>
            <p:ph type="dt" idx="10"/>
          </p:nvPr>
        </p:nvSpPr>
        <p:spPr>
          <a:xfrm>
            <a:off x="252000" y="4216030"/>
            <a:ext cx="1451590" cy="11177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1707638" y="4216030"/>
            <a:ext cx="3086100" cy="11177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6840000" y="4216030"/>
            <a:ext cx="2052000" cy="11177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6" name="Google Shape;36;p4"/>
          <p:cNvSpPr txBox="1">
            <a:spLocks noGrp="1"/>
          </p:cNvSpPr>
          <p:nvPr>
            <p:ph type="body" idx="1"/>
          </p:nvPr>
        </p:nvSpPr>
        <p:spPr>
          <a:xfrm>
            <a:off x="252000" y="1044000"/>
            <a:ext cx="8640000" cy="243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2"/>
              </a:buClr>
              <a:buSzPts val="2000"/>
              <a:buNone/>
              <a:defRPr sz="2000" b="1">
                <a:solidFill>
                  <a:schemeClr val="accent2"/>
                </a:solidFill>
              </a:defRPr>
            </a:lvl1pPr>
            <a:lvl2pPr marL="914400" lvl="1" indent="-228600" algn="l">
              <a:lnSpc>
                <a:spcPct val="120000"/>
              </a:lnSpc>
              <a:spcBef>
                <a:spcPts val="0"/>
              </a:spcBef>
              <a:spcAft>
                <a:spcPts val="0"/>
              </a:spcAft>
              <a:buClr>
                <a:schemeClr val="dk2"/>
              </a:buClr>
              <a:buSzPts val="2000"/>
              <a:buNone/>
              <a:defRPr sz="2000" b="1"/>
            </a:lvl2pPr>
            <a:lvl3pPr marL="1371600" lvl="2" indent="-228600" algn="l">
              <a:lnSpc>
                <a:spcPct val="133333"/>
              </a:lnSpc>
              <a:spcBef>
                <a:spcPts val="0"/>
              </a:spcBef>
              <a:spcAft>
                <a:spcPts val="0"/>
              </a:spcAft>
              <a:buClr>
                <a:schemeClr val="dk2"/>
              </a:buClr>
              <a:buSzPts val="1800"/>
              <a:buNone/>
              <a:defRPr sz="1800" b="1"/>
            </a:lvl3pPr>
            <a:lvl4pPr marL="1828800" lvl="3" indent="-228600" algn="l">
              <a:lnSpc>
                <a:spcPct val="150000"/>
              </a:lnSpc>
              <a:spcBef>
                <a:spcPts val="0"/>
              </a:spcBef>
              <a:spcAft>
                <a:spcPts val="0"/>
              </a:spcAft>
              <a:buClr>
                <a:schemeClr val="dk2"/>
              </a:buClr>
              <a:buSzPts val="1600"/>
              <a:buNone/>
              <a:defRPr sz="1600" b="1"/>
            </a:lvl4pPr>
            <a:lvl5pPr marL="2286000" lvl="4" indent="-228600" algn="l">
              <a:lnSpc>
                <a:spcPct val="150000"/>
              </a:lnSpc>
              <a:spcBef>
                <a:spcPts val="0"/>
              </a:spcBef>
              <a:spcAft>
                <a:spcPts val="0"/>
              </a:spcAft>
              <a:buClr>
                <a:schemeClr val="dk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End Slide">
  <p:cSld name="End Slide">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5"/>
          <p:cNvSpPr txBox="1">
            <a:spLocks noGrp="1"/>
          </p:cNvSpPr>
          <p:nvPr>
            <p:ph type="ctrTitle"/>
          </p:nvPr>
        </p:nvSpPr>
        <p:spPr>
          <a:xfrm>
            <a:off x="1368000" y="1188000"/>
            <a:ext cx="6408000" cy="756000"/>
          </a:xfrm>
          <a:prstGeom prst="rect">
            <a:avLst/>
          </a:prstGeom>
          <a:noFill/>
          <a:ln>
            <a:noFill/>
          </a:ln>
        </p:spPr>
        <p:txBody>
          <a:bodyPr spcFirstLastPara="1" wrap="square" lIns="0" tIns="0" rIns="0" bIns="0" anchor="t" anchorCtr="0">
            <a:noAutofit/>
          </a:bodyPr>
          <a:lstStyle>
            <a:lvl1pPr lvl="0" algn="ctr">
              <a:lnSpc>
                <a:spcPct val="133333"/>
              </a:lnSpc>
              <a:spcBef>
                <a:spcPts val="0"/>
              </a:spcBef>
              <a:spcAft>
                <a:spcPts val="0"/>
              </a:spcAft>
              <a:buClr>
                <a:schemeClr val="lt1"/>
              </a:buClr>
              <a:buSzPts val="3600"/>
              <a:buFont typeface="Calibri"/>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9" name="Google Shape;39;p5"/>
          <p:cNvCxnSpPr/>
          <p:nvPr/>
        </p:nvCxnSpPr>
        <p:spPr>
          <a:xfrm>
            <a:off x="1368000" y="2041700"/>
            <a:ext cx="6408000" cy="0"/>
          </a:xfrm>
          <a:prstGeom prst="straightConnector1">
            <a:avLst/>
          </a:prstGeom>
          <a:noFill/>
          <a:ln w="20300" cap="rnd" cmpd="sng">
            <a:solidFill>
              <a:schemeClr val="lt1"/>
            </a:solidFill>
            <a:prstDash val="dot"/>
            <a:miter lim="800000"/>
            <a:headEnd type="none" w="sm" len="sm"/>
            <a:tailEnd type="none" w="sm" len="sm"/>
          </a:ln>
        </p:spPr>
      </p:cxnSp>
      <p:sp>
        <p:nvSpPr>
          <p:cNvPr id="40" name="Google Shape;40;p5"/>
          <p:cNvSpPr txBox="1">
            <a:spLocks noGrp="1"/>
          </p:cNvSpPr>
          <p:nvPr>
            <p:ph type="body" idx="1"/>
          </p:nvPr>
        </p:nvSpPr>
        <p:spPr>
          <a:xfrm>
            <a:off x="1368000" y="2160000"/>
            <a:ext cx="6408000" cy="1800000"/>
          </a:xfrm>
          <a:prstGeom prst="rect">
            <a:avLst/>
          </a:prstGeom>
          <a:noFill/>
          <a:ln>
            <a:noFill/>
          </a:ln>
        </p:spPr>
        <p:txBody>
          <a:bodyPr spcFirstLastPara="1" wrap="square" lIns="0" tIns="0" rIns="0" bIns="0" anchor="t" anchorCtr="0">
            <a:noAutofit/>
          </a:bodyPr>
          <a:lstStyle>
            <a:lvl1pPr marL="457200" lvl="0" indent="-228600" algn="ctr">
              <a:lnSpc>
                <a:spcPct val="133333"/>
              </a:lnSpc>
              <a:spcBef>
                <a:spcPts val="0"/>
              </a:spcBef>
              <a:spcAft>
                <a:spcPts val="0"/>
              </a:spcAft>
              <a:buClr>
                <a:schemeClr val="lt1"/>
              </a:buClr>
              <a:buSzPts val="3600"/>
              <a:buNone/>
              <a:defRPr sz="3600" b="0" i="1">
                <a:solidFill>
                  <a:schemeClr val="lt1"/>
                </a:solidFill>
              </a:defRPr>
            </a:lvl1pPr>
            <a:lvl2pPr marL="914400" lvl="1" indent="-228600" algn="l">
              <a:lnSpc>
                <a:spcPct val="120000"/>
              </a:lnSpc>
              <a:spcBef>
                <a:spcPts val="0"/>
              </a:spcBef>
              <a:spcAft>
                <a:spcPts val="0"/>
              </a:spcAft>
              <a:buClr>
                <a:schemeClr val="dk2"/>
              </a:buClr>
              <a:buSzPts val="2000"/>
              <a:buNone/>
              <a:defRPr sz="2000" b="1"/>
            </a:lvl2pPr>
            <a:lvl3pPr marL="1371600" lvl="2" indent="-228600" algn="l">
              <a:lnSpc>
                <a:spcPct val="133333"/>
              </a:lnSpc>
              <a:spcBef>
                <a:spcPts val="0"/>
              </a:spcBef>
              <a:spcAft>
                <a:spcPts val="0"/>
              </a:spcAft>
              <a:buClr>
                <a:schemeClr val="dk2"/>
              </a:buClr>
              <a:buSzPts val="1800"/>
              <a:buNone/>
              <a:defRPr sz="1800" b="1"/>
            </a:lvl3pPr>
            <a:lvl4pPr marL="1828800" lvl="3" indent="-228600" algn="l">
              <a:lnSpc>
                <a:spcPct val="150000"/>
              </a:lnSpc>
              <a:spcBef>
                <a:spcPts val="0"/>
              </a:spcBef>
              <a:spcAft>
                <a:spcPts val="0"/>
              </a:spcAft>
              <a:buClr>
                <a:schemeClr val="dk2"/>
              </a:buClr>
              <a:buSzPts val="1600"/>
              <a:buNone/>
              <a:defRPr sz="1600" b="1"/>
            </a:lvl4pPr>
            <a:lvl5pPr marL="2286000" lvl="4" indent="-228600" algn="l">
              <a:lnSpc>
                <a:spcPct val="150000"/>
              </a:lnSpc>
              <a:spcBef>
                <a:spcPts val="0"/>
              </a:spcBef>
              <a:spcAft>
                <a:spcPts val="0"/>
              </a:spcAft>
              <a:buClr>
                <a:schemeClr val="dk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41"/>
        <p:cNvGrpSpPr/>
        <p:nvPr/>
      </p:nvGrpSpPr>
      <p:grpSpPr>
        <a:xfrm>
          <a:off x="0" y="0"/>
          <a:ext cx="0" cy="0"/>
          <a:chOff x="0" y="0"/>
          <a:chExt cx="0" cy="0"/>
        </a:xfrm>
      </p:grpSpPr>
      <p:sp>
        <p:nvSpPr>
          <p:cNvPr id="42" name="Google Shape;42;p6"/>
          <p:cNvSpPr txBox="1">
            <a:spLocks noGrp="1"/>
          </p:cNvSpPr>
          <p:nvPr>
            <p:ph type="body" idx="1"/>
          </p:nvPr>
        </p:nvSpPr>
        <p:spPr>
          <a:xfrm>
            <a:off x="252000" y="1044000"/>
            <a:ext cx="8640000" cy="3060000"/>
          </a:xfrm>
          <a:prstGeom prst="rect">
            <a:avLst/>
          </a:prstGeom>
          <a:noFill/>
          <a:ln>
            <a:noFill/>
          </a:ln>
        </p:spPr>
        <p:txBody>
          <a:bodyPr spcFirstLastPara="1" wrap="square" lIns="0" tIns="0" rIns="0" bIns="0" anchor="t" anchorCtr="0">
            <a:noAutofit/>
          </a:bodyPr>
          <a:lstStyle>
            <a:lvl1pPr marL="457200" lvl="0" indent="-355600" algn="l">
              <a:lnSpc>
                <a:spcPct val="120000"/>
              </a:lnSpc>
              <a:spcBef>
                <a:spcPts val="0"/>
              </a:spcBef>
              <a:spcAft>
                <a:spcPts val="0"/>
              </a:spcAft>
              <a:buClr>
                <a:schemeClr val="accent2"/>
              </a:buClr>
              <a:buSzPts val="2000"/>
              <a:buChar char="•"/>
              <a:defRPr>
                <a:solidFill>
                  <a:schemeClr val="accent2"/>
                </a:solidFill>
              </a:defRPr>
            </a:lvl1pPr>
            <a:lvl2pPr marL="914400" lvl="1" indent="-355600" algn="l">
              <a:lnSpc>
                <a:spcPct val="120000"/>
              </a:lnSpc>
              <a:spcBef>
                <a:spcPts val="0"/>
              </a:spcBef>
              <a:spcAft>
                <a:spcPts val="0"/>
              </a:spcAft>
              <a:buClr>
                <a:schemeClr val="dk2"/>
              </a:buClr>
              <a:buSzPts val="2000"/>
              <a:buChar char="•"/>
              <a:defRPr>
                <a:solidFill>
                  <a:schemeClr val="dk2"/>
                </a:solidFill>
              </a:defRPr>
            </a:lvl2pPr>
            <a:lvl3pPr marL="1371600" lvl="2" indent="-355600" algn="l">
              <a:lnSpc>
                <a:spcPct val="120000"/>
              </a:lnSpc>
              <a:spcBef>
                <a:spcPts val="0"/>
              </a:spcBef>
              <a:spcAft>
                <a:spcPts val="0"/>
              </a:spcAft>
              <a:buClr>
                <a:schemeClr val="dk2"/>
              </a:buClr>
              <a:buSzPts val="2000"/>
              <a:buChar char="•"/>
              <a:defRPr>
                <a:solidFill>
                  <a:schemeClr val="dk2"/>
                </a:solidFill>
              </a:defRPr>
            </a:lvl3pPr>
            <a:lvl4pPr marL="1828800" lvl="3" indent="-355600" algn="l">
              <a:lnSpc>
                <a:spcPct val="120000"/>
              </a:lnSpc>
              <a:spcBef>
                <a:spcPts val="0"/>
              </a:spcBef>
              <a:spcAft>
                <a:spcPts val="0"/>
              </a:spcAft>
              <a:buClr>
                <a:schemeClr val="dk2"/>
              </a:buClr>
              <a:buSzPts val="2000"/>
              <a:buChar char="•"/>
              <a:defRPr>
                <a:solidFill>
                  <a:schemeClr val="dk2"/>
                </a:solidFill>
              </a:defRPr>
            </a:lvl4pPr>
            <a:lvl5pPr marL="2286000" lvl="4" indent="-355600" algn="l">
              <a:lnSpc>
                <a:spcPct val="120000"/>
              </a:lnSpc>
              <a:spcBef>
                <a:spcPts val="0"/>
              </a:spcBef>
              <a:spcAft>
                <a:spcPts val="0"/>
              </a:spcAft>
              <a:buClr>
                <a:schemeClr val="dk2"/>
              </a:buClr>
              <a:buSzPts val="20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title"/>
          </p:nvPr>
        </p:nvSpPr>
        <p:spPr>
          <a:xfrm>
            <a:off x="252000" y="215999"/>
            <a:ext cx="5461737" cy="594000"/>
          </a:xfrm>
          <a:prstGeom prst="rect">
            <a:avLst/>
          </a:prstGeom>
          <a:noFill/>
          <a:ln>
            <a:noFill/>
          </a:ln>
        </p:spPr>
        <p:txBody>
          <a:bodyPr spcFirstLastPara="1" wrap="square" lIns="0" tIns="0" rIns="0" bIns="0" anchor="ctr" anchorCtr="0">
            <a:noAutofit/>
          </a:bodyPr>
          <a:lstStyle>
            <a:lvl1pPr lvl="0" algn="l">
              <a:lnSpc>
                <a:spcPct val="144444"/>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ekop">
  <p:cSld name="Sectiekop">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1895708" y="1499839"/>
            <a:ext cx="6960257" cy="1706137"/>
          </a:xfrm>
          <a:prstGeom prst="rect">
            <a:avLst/>
          </a:prstGeom>
          <a:noFill/>
          <a:ln>
            <a:noFill/>
          </a:ln>
        </p:spPr>
        <p:txBody>
          <a:bodyPr spcFirstLastPara="1" wrap="square" lIns="0" tIns="0" rIns="0" bIns="0" anchor="t" anchorCtr="0">
            <a:noAutofit/>
          </a:bodyPr>
          <a:lstStyle>
            <a:lvl1pPr lvl="0" algn="l">
              <a:lnSpc>
                <a:spcPct val="116666"/>
              </a:lnSpc>
              <a:spcBef>
                <a:spcPts val="0"/>
              </a:spcBef>
              <a:spcAft>
                <a:spcPts val="0"/>
              </a:spcAft>
              <a:buClr>
                <a:schemeClr val="dk2"/>
              </a:buClr>
              <a:buSzPts val="3600"/>
              <a:buFont typeface="Calibri"/>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1895708" y="3205976"/>
            <a:ext cx="6960293" cy="76118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2"/>
              </a:buClr>
              <a:buSzPts val="2400"/>
              <a:buNone/>
              <a:defRPr sz="2400">
                <a:solidFill>
                  <a:schemeClr val="accent2"/>
                </a:solidFill>
              </a:defRPr>
            </a:lvl1pPr>
            <a:lvl2pPr marL="914400" lvl="1" indent="-228600" algn="l">
              <a:lnSpc>
                <a:spcPct val="120000"/>
              </a:lnSpc>
              <a:spcBef>
                <a:spcPts val="0"/>
              </a:spcBef>
              <a:spcAft>
                <a:spcPts val="0"/>
              </a:spcAft>
              <a:buClr>
                <a:srgbClr val="888888"/>
              </a:buClr>
              <a:buSzPts val="2000"/>
              <a:buNone/>
              <a:defRPr sz="2000">
                <a:solidFill>
                  <a:srgbClr val="888888"/>
                </a:solidFill>
              </a:defRPr>
            </a:lvl2pPr>
            <a:lvl3pPr marL="1371600" lvl="2" indent="-228600" algn="l">
              <a:lnSpc>
                <a:spcPct val="133333"/>
              </a:lnSpc>
              <a:spcBef>
                <a:spcPts val="0"/>
              </a:spcBef>
              <a:spcAft>
                <a:spcPts val="0"/>
              </a:spcAft>
              <a:buClr>
                <a:srgbClr val="888888"/>
              </a:buClr>
              <a:buSzPts val="1800"/>
              <a:buNone/>
              <a:defRPr sz="1800">
                <a:solidFill>
                  <a:srgbClr val="888888"/>
                </a:solidFill>
              </a:defRPr>
            </a:lvl3pPr>
            <a:lvl4pPr marL="1828800" lvl="3" indent="-228600" algn="l">
              <a:lnSpc>
                <a:spcPct val="150000"/>
              </a:lnSpc>
              <a:spcBef>
                <a:spcPts val="0"/>
              </a:spcBef>
              <a:spcAft>
                <a:spcPts val="0"/>
              </a:spcAft>
              <a:buClr>
                <a:srgbClr val="888888"/>
              </a:buClr>
              <a:buSzPts val="1600"/>
              <a:buNone/>
              <a:defRPr sz="1600">
                <a:solidFill>
                  <a:srgbClr val="888888"/>
                </a:solidFill>
              </a:defRPr>
            </a:lvl4pPr>
            <a:lvl5pPr marL="2286000" lvl="4" indent="-228600" algn="l">
              <a:lnSpc>
                <a:spcPct val="150000"/>
              </a:lnSpc>
              <a:spcBef>
                <a:spcPts val="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7" name="Google Shape;47;p7"/>
          <p:cNvSpPr txBox="1">
            <a:spLocks noGrp="1"/>
          </p:cNvSpPr>
          <p:nvPr>
            <p:ph type="dt" idx="10"/>
          </p:nvPr>
        </p:nvSpPr>
        <p:spPr>
          <a:xfrm>
            <a:off x="252000" y="4216030"/>
            <a:ext cx="1451590" cy="11177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1707638" y="4216030"/>
            <a:ext cx="3086100" cy="11177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840000" y="4216030"/>
            <a:ext cx="2052000" cy="11177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houd van twee">
  <p:cSld name="Inhoud van twee">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252000" y="215999"/>
            <a:ext cx="7560000" cy="594000"/>
          </a:xfrm>
          <a:prstGeom prst="rect">
            <a:avLst/>
          </a:prstGeom>
          <a:noFill/>
          <a:ln>
            <a:noFill/>
          </a:ln>
        </p:spPr>
        <p:txBody>
          <a:bodyPr spcFirstLastPara="1" wrap="square" lIns="0" tIns="0" rIns="0" bIns="0" anchor="ctr" anchorCtr="0">
            <a:noAutofit/>
          </a:bodyPr>
          <a:lstStyle>
            <a:lvl1pPr lvl="0" algn="l">
              <a:lnSpc>
                <a:spcPct val="108333"/>
              </a:lnSpc>
              <a:spcBef>
                <a:spcPts val="0"/>
              </a:spcBef>
              <a:spcAft>
                <a:spcPts val="0"/>
              </a:spcAft>
              <a:buClr>
                <a:schemeClr val="dk2"/>
              </a:buClr>
              <a:buSzPts val="2400"/>
              <a:buFont typeface="Calibri"/>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252000" y="1368000"/>
            <a:ext cx="4176000" cy="2736000"/>
          </a:xfrm>
          <a:prstGeom prst="rect">
            <a:avLst/>
          </a:prstGeom>
          <a:noFill/>
          <a:ln>
            <a:noFill/>
          </a:ln>
        </p:spPr>
        <p:txBody>
          <a:bodyPr spcFirstLastPara="1" wrap="square" lIns="0" tIns="0" rIns="0" bIns="0" anchor="t" anchorCtr="0">
            <a:noAutofit/>
          </a:bodyPr>
          <a:lstStyle>
            <a:lvl1pPr marL="457200" lvl="0" indent="-355600" algn="l">
              <a:lnSpc>
                <a:spcPct val="120000"/>
              </a:lnSpc>
              <a:spcBef>
                <a:spcPts val="0"/>
              </a:spcBef>
              <a:spcAft>
                <a:spcPts val="0"/>
              </a:spcAft>
              <a:buClr>
                <a:schemeClr val="accent2"/>
              </a:buClr>
              <a:buSzPts val="2000"/>
              <a:buChar char="•"/>
              <a:defRPr>
                <a:solidFill>
                  <a:schemeClr val="accent2"/>
                </a:solidFill>
              </a:defRPr>
            </a:lvl1pPr>
            <a:lvl2pPr marL="914400" lvl="1" indent="-355600" algn="l">
              <a:lnSpc>
                <a:spcPct val="120000"/>
              </a:lnSpc>
              <a:spcBef>
                <a:spcPts val="0"/>
              </a:spcBef>
              <a:spcAft>
                <a:spcPts val="0"/>
              </a:spcAft>
              <a:buClr>
                <a:schemeClr val="dk2"/>
              </a:buClr>
              <a:buSzPts val="2000"/>
              <a:buChar char="•"/>
              <a:defRPr>
                <a:solidFill>
                  <a:schemeClr val="dk2"/>
                </a:solidFill>
              </a:defRPr>
            </a:lvl2pPr>
            <a:lvl3pPr marL="1371600" lvl="2" indent="-355600" algn="l">
              <a:lnSpc>
                <a:spcPct val="120000"/>
              </a:lnSpc>
              <a:spcBef>
                <a:spcPts val="0"/>
              </a:spcBef>
              <a:spcAft>
                <a:spcPts val="0"/>
              </a:spcAft>
              <a:buClr>
                <a:schemeClr val="dk2"/>
              </a:buClr>
              <a:buSzPts val="2000"/>
              <a:buChar char="•"/>
              <a:defRPr>
                <a:solidFill>
                  <a:schemeClr val="dk2"/>
                </a:solidFill>
              </a:defRPr>
            </a:lvl3pPr>
            <a:lvl4pPr marL="1828800" lvl="3" indent="-355600" algn="l">
              <a:lnSpc>
                <a:spcPct val="120000"/>
              </a:lnSpc>
              <a:spcBef>
                <a:spcPts val="0"/>
              </a:spcBef>
              <a:spcAft>
                <a:spcPts val="0"/>
              </a:spcAft>
              <a:buClr>
                <a:schemeClr val="dk2"/>
              </a:buClr>
              <a:buSzPts val="2000"/>
              <a:buChar char="•"/>
              <a:defRPr>
                <a:solidFill>
                  <a:schemeClr val="dk2"/>
                </a:solidFill>
              </a:defRPr>
            </a:lvl4pPr>
            <a:lvl5pPr marL="2286000" lvl="4" indent="-355600" algn="l">
              <a:lnSpc>
                <a:spcPct val="120000"/>
              </a:lnSpc>
              <a:spcBef>
                <a:spcPts val="0"/>
              </a:spcBef>
              <a:spcAft>
                <a:spcPts val="0"/>
              </a:spcAft>
              <a:buClr>
                <a:schemeClr val="dk2"/>
              </a:buClr>
              <a:buSzPts val="20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8"/>
          <p:cNvSpPr txBox="1">
            <a:spLocks noGrp="1"/>
          </p:cNvSpPr>
          <p:nvPr>
            <p:ph type="body" idx="2"/>
          </p:nvPr>
        </p:nvSpPr>
        <p:spPr>
          <a:xfrm>
            <a:off x="4716000" y="1368000"/>
            <a:ext cx="4176000" cy="2736000"/>
          </a:xfrm>
          <a:prstGeom prst="rect">
            <a:avLst/>
          </a:prstGeom>
          <a:noFill/>
          <a:ln>
            <a:noFill/>
          </a:ln>
        </p:spPr>
        <p:txBody>
          <a:bodyPr spcFirstLastPara="1" wrap="square" lIns="0" tIns="0" rIns="0" bIns="0" anchor="t" anchorCtr="0">
            <a:noAutofit/>
          </a:bodyPr>
          <a:lstStyle>
            <a:lvl1pPr marL="457200" lvl="0" indent="-355600" algn="l">
              <a:lnSpc>
                <a:spcPct val="120000"/>
              </a:lnSpc>
              <a:spcBef>
                <a:spcPts val="0"/>
              </a:spcBef>
              <a:spcAft>
                <a:spcPts val="0"/>
              </a:spcAft>
              <a:buClr>
                <a:schemeClr val="accent2"/>
              </a:buClr>
              <a:buSzPts val="2000"/>
              <a:buChar char="•"/>
              <a:defRPr>
                <a:solidFill>
                  <a:schemeClr val="accent2"/>
                </a:solidFill>
              </a:defRPr>
            </a:lvl1pPr>
            <a:lvl2pPr marL="914400" lvl="1" indent="-355600" algn="l">
              <a:lnSpc>
                <a:spcPct val="120000"/>
              </a:lnSpc>
              <a:spcBef>
                <a:spcPts val="0"/>
              </a:spcBef>
              <a:spcAft>
                <a:spcPts val="0"/>
              </a:spcAft>
              <a:buClr>
                <a:schemeClr val="dk2"/>
              </a:buClr>
              <a:buSzPts val="2000"/>
              <a:buChar char="•"/>
              <a:defRPr>
                <a:solidFill>
                  <a:schemeClr val="dk2"/>
                </a:solidFill>
              </a:defRPr>
            </a:lvl2pPr>
            <a:lvl3pPr marL="1371600" lvl="2" indent="-355600" algn="l">
              <a:lnSpc>
                <a:spcPct val="120000"/>
              </a:lnSpc>
              <a:spcBef>
                <a:spcPts val="0"/>
              </a:spcBef>
              <a:spcAft>
                <a:spcPts val="0"/>
              </a:spcAft>
              <a:buClr>
                <a:schemeClr val="dk2"/>
              </a:buClr>
              <a:buSzPts val="2000"/>
              <a:buChar char="•"/>
              <a:defRPr>
                <a:solidFill>
                  <a:schemeClr val="dk2"/>
                </a:solidFill>
              </a:defRPr>
            </a:lvl3pPr>
            <a:lvl4pPr marL="1828800" lvl="3" indent="-355600" algn="l">
              <a:lnSpc>
                <a:spcPct val="120000"/>
              </a:lnSpc>
              <a:spcBef>
                <a:spcPts val="0"/>
              </a:spcBef>
              <a:spcAft>
                <a:spcPts val="0"/>
              </a:spcAft>
              <a:buClr>
                <a:schemeClr val="dk2"/>
              </a:buClr>
              <a:buSzPts val="2000"/>
              <a:buChar char="•"/>
              <a:defRPr>
                <a:solidFill>
                  <a:schemeClr val="dk2"/>
                </a:solidFill>
              </a:defRPr>
            </a:lvl4pPr>
            <a:lvl5pPr marL="2286000" lvl="4" indent="-355600" algn="l">
              <a:lnSpc>
                <a:spcPct val="120000"/>
              </a:lnSpc>
              <a:spcBef>
                <a:spcPts val="0"/>
              </a:spcBef>
              <a:spcAft>
                <a:spcPts val="0"/>
              </a:spcAft>
              <a:buClr>
                <a:schemeClr val="dk2"/>
              </a:buClr>
              <a:buSzPts val="20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8"/>
          <p:cNvSpPr txBox="1">
            <a:spLocks noGrp="1"/>
          </p:cNvSpPr>
          <p:nvPr>
            <p:ph type="dt" idx="10"/>
          </p:nvPr>
        </p:nvSpPr>
        <p:spPr>
          <a:xfrm>
            <a:off x="252000" y="4216030"/>
            <a:ext cx="1451590" cy="11177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a:spLocks noGrp="1"/>
          </p:cNvSpPr>
          <p:nvPr>
            <p:ph type="ftr" idx="11"/>
          </p:nvPr>
        </p:nvSpPr>
        <p:spPr>
          <a:xfrm>
            <a:off x="1707638" y="4216030"/>
            <a:ext cx="3086100" cy="11177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sldNum" idx="12"/>
          </p:nvPr>
        </p:nvSpPr>
        <p:spPr>
          <a:xfrm>
            <a:off x="6840000" y="4216030"/>
            <a:ext cx="2052000" cy="11177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7" name="Google Shape;57;p8"/>
          <p:cNvSpPr txBox="1">
            <a:spLocks noGrp="1"/>
          </p:cNvSpPr>
          <p:nvPr>
            <p:ph type="body" idx="3"/>
          </p:nvPr>
        </p:nvSpPr>
        <p:spPr>
          <a:xfrm>
            <a:off x="252000" y="1044000"/>
            <a:ext cx="8640000" cy="243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2"/>
              </a:buClr>
              <a:buSzPts val="2000"/>
              <a:buNone/>
              <a:defRPr sz="2000" b="1">
                <a:solidFill>
                  <a:schemeClr val="accent2"/>
                </a:solidFill>
              </a:defRPr>
            </a:lvl1pPr>
            <a:lvl2pPr marL="914400" lvl="1" indent="-228600" algn="l">
              <a:lnSpc>
                <a:spcPct val="120000"/>
              </a:lnSpc>
              <a:spcBef>
                <a:spcPts val="0"/>
              </a:spcBef>
              <a:spcAft>
                <a:spcPts val="0"/>
              </a:spcAft>
              <a:buClr>
                <a:schemeClr val="dk2"/>
              </a:buClr>
              <a:buSzPts val="2000"/>
              <a:buNone/>
              <a:defRPr sz="2000" b="1"/>
            </a:lvl2pPr>
            <a:lvl3pPr marL="1371600" lvl="2" indent="-228600" algn="l">
              <a:lnSpc>
                <a:spcPct val="133333"/>
              </a:lnSpc>
              <a:spcBef>
                <a:spcPts val="0"/>
              </a:spcBef>
              <a:spcAft>
                <a:spcPts val="0"/>
              </a:spcAft>
              <a:buClr>
                <a:schemeClr val="dk2"/>
              </a:buClr>
              <a:buSzPts val="1800"/>
              <a:buNone/>
              <a:defRPr sz="1800" b="1"/>
            </a:lvl3pPr>
            <a:lvl4pPr marL="1828800" lvl="3" indent="-228600" algn="l">
              <a:lnSpc>
                <a:spcPct val="150000"/>
              </a:lnSpc>
              <a:spcBef>
                <a:spcPts val="0"/>
              </a:spcBef>
              <a:spcAft>
                <a:spcPts val="0"/>
              </a:spcAft>
              <a:buClr>
                <a:schemeClr val="dk2"/>
              </a:buClr>
              <a:buSzPts val="1600"/>
              <a:buNone/>
              <a:defRPr sz="1600" b="1"/>
            </a:lvl4pPr>
            <a:lvl5pPr marL="2286000" lvl="4" indent="-228600" algn="l">
              <a:lnSpc>
                <a:spcPct val="150000"/>
              </a:lnSpc>
              <a:spcBef>
                <a:spcPts val="0"/>
              </a:spcBef>
              <a:spcAft>
                <a:spcPts val="0"/>
              </a:spcAft>
              <a:buClr>
                <a:schemeClr val="dk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with image">
  <p:cSld name="Title with image">
    <p:spTree>
      <p:nvGrpSpPr>
        <p:cNvPr id="1" name="Shape 58"/>
        <p:cNvGrpSpPr/>
        <p:nvPr/>
      </p:nvGrpSpPr>
      <p:grpSpPr>
        <a:xfrm>
          <a:off x="0" y="0"/>
          <a:ext cx="0" cy="0"/>
          <a:chOff x="0" y="0"/>
          <a:chExt cx="0" cy="0"/>
        </a:xfrm>
      </p:grpSpPr>
      <p:sp>
        <p:nvSpPr>
          <p:cNvPr id="59" name="Google Shape;59;p9"/>
          <p:cNvSpPr txBox="1">
            <a:spLocks noGrp="1"/>
          </p:cNvSpPr>
          <p:nvPr>
            <p:ph type="dt" idx="10"/>
          </p:nvPr>
        </p:nvSpPr>
        <p:spPr>
          <a:xfrm>
            <a:off x="252000" y="4216030"/>
            <a:ext cx="1451590" cy="11177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ftr" idx="11"/>
          </p:nvPr>
        </p:nvSpPr>
        <p:spPr>
          <a:xfrm>
            <a:off x="1707638" y="4216030"/>
            <a:ext cx="3086100" cy="11177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6840000" y="4216030"/>
            <a:ext cx="2052000" cy="11177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2" name="Google Shape;62;p9"/>
          <p:cNvSpPr txBox="1">
            <a:spLocks noGrp="1"/>
          </p:cNvSpPr>
          <p:nvPr>
            <p:ph type="title"/>
          </p:nvPr>
        </p:nvSpPr>
        <p:spPr>
          <a:xfrm>
            <a:off x="252000" y="215999"/>
            <a:ext cx="7560000" cy="594000"/>
          </a:xfrm>
          <a:prstGeom prst="rect">
            <a:avLst/>
          </a:prstGeom>
          <a:noFill/>
          <a:ln>
            <a:noFill/>
          </a:ln>
        </p:spPr>
        <p:txBody>
          <a:bodyPr spcFirstLastPara="1" wrap="square" lIns="0" tIns="0" rIns="0" bIns="0" anchor="ctr" anchorCtr="0">
            <a:noAutofit/>
          </a:bodyPr>
          <a:lstStyle>
            <a:lvl1pPr lvl="0" algn="l">
              <a:lnSpc>
                <a:spcPct val="108333"/>
              </a:lnSpc>
              <a:spcBef>
                <a:spcPts val="0"/>
              </a:spcBef>
              <a:spcAft>
                <a:spcPts val="0"/>
              </a:spcAft>
              <a:buClr>
                <a:schemeClr val="dk2"/>
              </a:buClr>
              <a:buSzPts val="2400"/>
              <a:buFont typeface="Calibri"/>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9"/>
          <p:cNvSpPr>
            <a:spLocks noGrp="1"/>
          </p:cNvSpPr>
          <p:nvPr>
            <p:ph type="pic" idx="2"/>
          </p:nvPr>
        </p:nvSpPr>
        <p:spPr>
          <a:xfrm>
            <a:off x="252000" y="1368000"/>
            <a:ext cx="8640000" cy="2736000"/>
          </a:xfrm>
          <a:prstGeom prst="rect">
            <a:avLst/>
          </a:prstGeom>
          <a:noFill/>
          <a:ln>
            <a:noFill/>
          </a:ln>
        </p:spPr>
        <p:txBody>
          <a:bodyPr spcFirstLastPara="1" wrap="square" lIns="0" tIns="180000" rIns="0" bIns="0" anchor="t" anchorCtr="0">
            <a:noAutofit/>
          </a:bodyPr>
          <a:lstStyle>
            <a:lvl1pPr marR="0" lvl="0" algn="ctr" rtl="0">
              <a:lnSpc>
                <a:spcPct val="133333"/>
              </a:lnSpc>
              <a:spcBef>
                <a:spcPts val="0"/>
              </a:spcBef>
              <a:spcAft>
                <a:spcPts val="0"/>
              </a:spcAft>
              <a:buClr>
                <a:srgbClr val="7F7F7F"/>
              </a:buClr>
              <a:buSzPts val="1800"/>
              <a:buFont typeface="Arial"/>
              <a:buNone/>
              <a:defRPr sz="1800" b="0" i="0" u="none" strike="noStrike" cap="none">
                <a:solidFill>
                  <a:srgbClr val="7F7F7F"/>
                </a:solidFill>
                <a:latin typeface="Calibri"/>
                <a:ea typeface="Calibri"/>
                <a:cs typeface="Calibri"/>
                <a:sym typeface="Calibri"/>
              </a:defRPr>
            </a:lvl1pPr>
            <a:lvl2pPr marR="0" lvl="1" algn="l" rtl="0">
              <a:lnSpc>
                <a:spcPct val="120000"/>
              </a:lnSpc>
              <a:spcBef>
                <a:spcPts val="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2pPr>
            <a:lvl3pPr marR="0" lvl="2" algn="l" rtl="0">
              <a:lnSpc>
                <a:spcPct val="120000"/>
              </a:lnSpc>
              <a:spcBef>
                <a:spcPts val="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120000"/>
              </a:lnSpc>
              <a:spcBef>
                <a:spcPts val="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4pPr>
            <a:lvl5pPr marR="0" lvl="4" algn="l" rtl="0">
              <a:lnSpc>
                <a:spcPct val="120000"/>
              </a:lnSpc>
              <a:spcBef>
                <a:spcPts val="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body" idx="1"/>
          </p:nvPr>
        </p:nvSpPr>
        <p:spPr>
          <a:xfrm>
            <a:off x="252000" y="1044000"/>
            <a:ext cx="8640000" cy="243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2"/>
              </a:buClr>
              <a:buSzPts val="2000"/>
              <a:buNone/>
              <a:defRPr sz="2000" b="1">
                <a:solidFill>
                  <a:schemeClr val="accent2"/>
                </a:solidFill>
              </a:defRPr>
            </a:lvl1pPr>
            <a:lvl2pPr marL="914400" lvl="1" indent="-228600" algn="l">
              <a:lnSpc>
                <a:spcPct val="120000"/>
              </a:lnSpc>
              <a:spcBef>
                <a:spcPts val="0"/>
              </a:spcBef>
              <a:spcAft>
                <a:spcPts val="0"/>
              </a:spcAft>
              <a:buClr>
                <a:schemeClr val="dk2"/>
              </a:buClr>
              <a:buSzPts val="2000"/>
              <a:buNone/>
              <a:defRPr sz="2000" b="1"/>
            </a:lvl2pPr>
            <a:lvl3pPr marL="1371600" lvl="2" indent="-228600" algn="l">
              <a:lnSpc>
                <a:spcPct val="133333"/>
              </a:lnSpc>
              <a:spcBef>
                <a:spcPts val="0"/>
              </a:spcBef>
              <a:spcAft>
                <a:spcPts val="0"/>
              </a:spcAft>
              <a:buClr>
                <a:schemeClr val="dk2"/>
              </a:buClr>
              <a:buSzPts val="1800"/>
              <a:buNone/>
              <a:defRPr sz="1800" b="1"/>
            </a:lvl3pPr>
            <a:lvl4pPr marL="1828800" lvl="3" indent="-228600" algn="l">
              <a:lnSpc>
                <a:spcPct val="150000"/>
              </a:lnSpc>
              <a:spcBef>
                <a:spcPts val="0"/>
              </a:spcBef>
              <a:spcAft>
                <a:spcPts val="0"/>
              </a:spcAft>
              <a:buClr>
                <a:schemeClr val="dk2"/>
              </a:buClr>
              <a:buSzPts val="1600"/>
              <a:buNone/>
              <a:defRPr sz="1600" b="1"/>
            </a:lvl4pPr>
            <a:lvl5pPr marL="2286000" lvl="4" indent="-228600" algn="l">
              <a:lnSpc>
                <a:spcPct val="150000"/>
              </a:lnSpc>
              <a:spcBef>
                <a:spcPts val="0"/>
              </a:spcBef>
              <a:spcAft>
                <a:spcPts val="0"/>
              </a:spcAft>
              <a:buClr>
                <a:schemeClr val="dk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fbeelding met bijschrift">
  <p:cSld name="Afbeelding met bijschrift">
    <p:spTree>
      <p:nvGrpSpPr>
        <p:cNvPr id="1" name="Shape 65"/>
        <p:cNvGrpSpPr/>
        <p:nvPr/>
      </p:nvGrpSpPr>
      <p:grpSpPr>
        <a:xfrm>
          <a:off x="0" y="0"/>
          <a:ext cx="0" cy="0"/>
          <a:chOff x="0" y="0"/>
          <a:chExt cx="0" cy="0"/>
        </a:xfrm>
      </p:grpSpPr>
      <p:sp>
        <p:nvSpPr>
          <p:cNvPr id="66" name="Google Shape;66;p10"/>
          <p:cNvSpPr txBox="1">
            <a:spLocks noGrp="1"/>
          </p:cNvSpPr>
          <p:nvPr>
            <p:ph type="body" idx="1"/>
          </p:nvPr>
        </p:nvSpPr>
        <p:spPr>
          <a:xfrm>
            <a:off x="252000" y="1368000"/>
            <a:ext cx="2880000" cy="2736000"/>
          </a:xfrm>
          <a:prstGeom prst="rect">
            <a:avLst/>
          </a:prstGeom>
          <a:noFill/>
          <a:ln>
            <a:noFill/>
          </a:ln>
        </p:spPr>
        <p:txBody>
          <a:bodyPr spcFirstLastPara="1" wrap="square" lIns="0" tIns="0" rIns="0" bIns="0" anchor="t" anchorCtr="0">
            <a:noAutofit/>
          </a:bodyPr>
          <a:lstStyle>
            <a:lvl1pPr marL="457200" lvl="0" indent="-228600" algn="l">
              <a:lnSpc>
                <a:spcPct val="125000"/>
              </a:lnSpc>
              <a:spcBef>
                <a:spcPts val="0"/>
              </a:spcBef>
              <a:spcAft>
                <a:spcPts val="0"/>
              </a:spcAft>
              <a:buClr>
                <a:schemeClr val="accent2"/>
              </a:buClr>
              <a:buSzPts val="1600"/>
              <a:buNone/>
              <a:defRPr sz="1600">
                <a:solidFill>
                  <a:schemeClr val="accent2"/>
                </a:solidFill>
              </a:defRPr>
            </a:lvl1pPr>
            <a:lvl2pPr marL="914400" lvl="1" indent="-228600" algn="l">
              <a:lnSpc>
                <a:spcPct val="171428"/>
              </a:lnSpc>
              <a:spcBef>
                <a:spcPts val="0"/>
              </a:spcBef>
              <a:spcAft>
                <a:spcPts val="0"/>
              </a:spcAft>
              <a:buClr>
                <a:schemeClr val="dk2"/>
              </a:buClr>
              <a:buSzPts val="1400"/>
              <a:buNone/>
              <a:defRPr sz="1400"/>
            </a:lvl2pPr>
            <a:lvl3pPr marL="1371600" lvl="2" indent="-228600" algn="l">
              <a:lnSpc>
                <a:spcPct val="200000"/>
              </a:lnSpc>
              <a:spcBef>
                <a:spcPts val="0"/>
              </a:spcBef>
              <a:spcAft>
                <a:spcPts val="0"/>
              </a:spcAft>
              <a:buClr>
                <a:schemeClr val="dk2"/>
              </a:buClr>
              <a:buSzPts val="1200"/>
              <a:buNone/>
              <a:defRPr sz="1200"/>
            </a:lvl3pPr>
            <a:lvl4pPr marL="1828800" lvl="3" indent="-228600" algn="l">
              <a:lnSpc>
                <a:spcPct val="240000"/>
              </a:lnSpc>
              <a:spcBef>
                <a:spcPts val="0"/>
              </a:spcBef>
              <a:spcAft>
                <a:spcPts val="0"/>
              </a:spcAft>
              <a:buClr>
                <a:schemeClr val="dk2"/>
              </a:buClr>
              <a:buSzPts val="1000"/>
              <a:buNone/>
              <a:defRPr sz="1000"/>
            </a:lvl4pPr>
            <a:lvl5pPr marL="2286000" lvl="4" indent="-228600" algn="l">
              <a:lnSpc>
                <a:spcPct val="240000"/>
              </a:lnSpc>
              <a:spcBef>
                <a:spcPts val="0"/>
              </a:spcBef>
              <a:spcAft>
                <a:spcPts val="0"/>
              </a:spcAft>
              <a:buClr>
                <a:schemeClr val="dk2"/>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10"/>
          <p:cNvSpPr txBox="1">
            <a:spLocks noGrp="1"/>
          </p:cNvSpPr>
          <p:nvPr>
            <p:ph type="dt" idx="10"/>
          </p:nvPr>
        </p:nvSpPr>
        <p:spPr>
          <a:xfrm>
            <a:off x="252000" y="4216030"/>
            <a:ext cx="1451590" cy="11177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ftr" idx="11"/>
          </p:nvPr>
        </p:nvSpPr>
        <p:spPr>
          <a:xfrm>
            <a:off x="1707638" y="4216030"/>
            <a:ext cx="3086100" cy="11177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6840000" y="4216030"/>
            <a:ext cx="2052000" cy="11177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0" name="Google Shape;70;p10"/>
          <p:cNvSpPr txBox="1">
            <a:spLocks noGrp="1"/>
          </p:cNvSpPr>
          <p:nvPr>
            <p:ph type="title"/>
          </p:nvPr>
        </p:nvSpPr>
        <p:spPr>
          <a:xfrm>
            <a:off x="252000" y="215999"/>
            <a:ext cx="7560000" cy="594000"/>
          </a:xfrm>
          <a:prstGeom prst="rect">
            <a:avLst/>
          </a:prstGeom>
          <a:noFill/>
          <a:ln>
            <a:noFill/>
          </a:ln>
        </p:spPr>
        <p:txBody>
          <a:bodyPr spcFirstLastPara="1" wrap="square" lIns="0" tIns="0" rIns="0" bIns="0" anchor="ctr" anchorCtr="0">
            <a:noAutofit/>
          </a:bodyPr>
          <a:lstStyle>
            <a:lvl1pPr lvl="0" algn="l">
              <a:lnSpc>
                <a:spcPct val="108333"/>
              </a:lnSpc>
              <a:spcBef>
                <a:spcPts val="0"/>
              </a:spcBef>
              <a:spcAft>
                <a:spcPts val="0"/>
              </a:spcAft>
              <a:buClr>
                <a:schemeClr val="dk2"/>
              </a:buClr>
              <a:buSzPts val="2400"/>
              <a:buFont typeface="Calibri"/>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0"/>
          <p:cNvSpPr>
            <a:spLocks noGrp="1"/>
          </p:cNvSpPr>
          <p:nvPr>
            <p:ph type="pic" idx="2"/>
          </p:nvPr>
        </p:nvSpPr>
        <p:spPr>
          <a:xfrm>
            <a:off x="3312000" y="1368000"/>
            <a:ext cx="5580000" cy="2736000"/>
          </a:xfrm>
          <a:prstGeom prst="rect">
            <a:avLst/>
          </a:prstGeom>
          <a:noFill/>
          <a:ln>
            <a:noFill/>
          </a:ln>
        </p:spPr>
        <p:txBody>
          <a:bodyPr spcFirstLastPara="1" wrap="square" lIns="0" tIns="180000" rIns="0" bIns="0" anchor="t" anchorCtr="0">
            <a:noAutofit/>
          </a:bodyPr>
          <a:lstStyle>
            <a:lvl1pPr marR="0" lvl="0" algn="ctr" rtl="0">
              <a:lnSpc>
                <a:spcPct val="133333"/>
              </a:lnSpc>
              <a:spcBef>
                <a:spcPts val="0"/>
              </a:spcBef>
              <a:spcAft>
                <a:spcPts val="0"/>
              </a:spcAft>
              <a:buClr>
                <a:srgbClr val="7F7F7F"/>
              </a:buClr>
              <a:buSzPts val="1800"/>
              <a:buFont typeface="Arial"/>
              <a:buNone/>
              <a:defRPr sz="1800" b="0" i="0" u="none" strike="noStrike" cap="none">
                <a:solidFill>
                  <a:srgbClr val="7F7F7F"/>
                </a:solidFill>
                <a:latin typeface="Calibri"/>
                <a:ea typeface="Calibri"/>
                <a:cs typeface="Calibri"/>
                <a:sym typeface="Calibri"/>
              </a:defRPr>
            </a:lvl1pPr>
            <a:lvl2pPr marR="0" lvl="1" algn="l" rtl="0">
              <a:lnSpc>
                <a:spcPct val="120000"/>
              </a:lnSpc>
              <a:spcBef>
                <a:spcPts val="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2pPr>
            <a:lvl3pPr marR="0" lvl="2" algn="l" rtl="0">
              <a:lnSpc>
                <a:spcPct val="120000"/>
              </a:lnSpc>
              <a:spcBef>
                <a:spcPts val="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3pPr>
            <a:lvl4pPr marR="0" lvl="3" algn="l" rtl="0">
              <a:lnSpc>
                <a:spcPct val="120000"/>
              </a:lnSpc>
              <a:spcBef>
                <a:spcPts val="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4pPr>
            <a:lvl5pPr marR="0" lvl="4" algn="l" rtl="0">
              <a:lnSpc>
                <a:spcPct val="120000"/>
              </a:lnSpc>
              <a:spcBef>
                <a:spcPts val="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body" idx="3"/>
          </p:nvPr>
        </p:nvSpPr>
        <p:spPr>
          <a:xfrm>
            <a:off x="252000" y="1044000"/>
            <a:ext cx="8640000" cy="243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2"/>
              </a:buClr>
              <a:buSzPts val="2000"/>
              <a:buNone/>
              <a:defRPr sz="2000" b="1">
                <a:solidFill>
                  <a:schemeClr val="accent2"/>
                </a:solidFill>
              </a:defRPr>
            </a:lvl1pPr>
            <a:lvl2pPr marL="914400" lvl="1" indent="-228600" algn="l">
              <a:lnSpc>
                <a:spcPct val="120000"/>
              </a:lnSpc>
              <a:spcBef>
                <a:spcPts val="0"/>
              </a:spcBef>
              <a:spcAft>
                <a:spcPts val="0"/>
              </a:spcAft>
              <a:buClr>
                <a:schemeClr val="dk2"/>
              </a:buClr>
              <a:buSzPts val="2000"/>
              <a:buNone/>
              <a:defRPr sz="2000" b="1"/>
            </a:lvl2pPr>
            <a:lvl3pPr marL="1371600" lvl="2" indent="-228600" algn="l">
              <a:lnSpc>
                <a:spcPct val="133333"/>
              </a:lnSpc>
              <a:spcBef>
                <a:spcPts val="0"/>
              </a:spcBef>
              <a:spcAft>
                <a:spcPts val="0"/>
              </a:spcAft>
              <a:buClr>
                <a:schemeClr val="dk2"/>
              </a:buClr>
              <a:buSzPts val="1800"/>
              <a:buNone/>
              <a:defRPr sz="1800" b="1"/>
            </a:lvl3pPr>
            <a:lvl4pPr marL="1828800" lvl="3" indent="-228600" algn="l">
              <a:lnSpc>
                <a:spcPct val="150000"/>
              </a:lnSpc>
              <a:spcBef>
                <a:spcPts val="0"/>
              </a:spcBef>
              <a:spcAft>
                <a:spcPts val="0"/>
              </a:spcAft>
              <a:buClr>
                <a:schemeClr val="dk2"/>
              </a:buClr>
              <a:buSzPts val="1600"/>
              <a:buNone/>
              <a:defRPr sz="1600" b="1"/>
            </a:lvl4pPr>
            <a:lvl5pPr marL="2286000" lvl="4" indent="-228600" algn="l">
              <a:lnSpc>
                <a:spcPct val="150000"/>
              </a:lnSpc>
              <a:spcBef>
                <a:spcPts val="0"/>
              </a:spcBef>
              <a:spcAft>
                <a:spcPts val="0"/>
              </a:spcAft>
              <a:buClr>
                <a:schemeClr val="dk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52000" y="215999"/>
            <a:ext cx="7560000" cy="594000"/>
          </a:xfrm>
          <a:prstGeom prst="rect">
            <a:avLst/>
          </a:prstGeom>
          <a:noFill/>
          <a:ln>
            <a:noFill/>
          </a:ln>
        </p:spPr>
        <p:txBody>
          <a:bodyPr spcFirstLastPara="1" wrap="square" lIns="0" tIns="0" rIns="0" bIns="0" anchor="ctr" anchorCtr="0">
            <a:noAutofit/>
          </a:bodyPr>
          <a:lstStyle>
            <a:lvl1pPr marR="0" lvl="0" algn="l" rtl="0">
              <a:lnSpc>
                <a:spcPct val="108333"/>
              </a:lnSpc>
              <a:spcBef>
                <a:spcPts val="0"/>
              </a:spcBef>
              <a:spcAft>
                <a:spcPts val="0"/>
              </a:spcAft>
              <a:buClr>
                <a:schemeClr val="dk2"/>
              </a:buClr>
              <a:buSzPts val="2400"/>
              <a:buFont typeface="Calibri"/>
              <a:buNone/>
              <a:defRPr sz="2400" b="1"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252000" y="1368000"/>
            <a:ext cx="8640000" cy="2736000"/>
          </a:xfrm>
          <a:prstGeom prst="rect">
            <a:avLst/>
          </a:prstGeom>
          <a:noFill/>
          <a:ln>
            <a:noFill/>
          </a:ln>
        </p:spPr>
        <p:txBody>
          <a:bodyPr spcFirstLastPara="1" wrap="square" lIns="0" tIns="0" rIns="0" bIns="0" anchor="t" anchorCtr="0">
            <a:noAutofit/>
          </a:bodyPr>
          <a:lstStyle>
            <a:lvl1pPr marL="457200" marR="0" lvl="0" indent="-355600" algn="l" rtl="0">
              <a:lnSpc>
                <a:spcPct val="120000"/>
              </a:lnSpc>
              <a:spcBef>
                <a:spcPts val="0"/>
              </a:spcBef>
              <a:spcAft>
                <a:spcPts val="0"/>
              </a:spcAft>
              <a:buClr>
                <a:schemeClr val="accent2"/>
              </a:buClr>
              <a:buSzPts val="2000"/>
              <a:buFont typeface="Arial"/>
              <a:buChar char="•"/>
              <a:defRPr sz="2000" b="0" i="0" u="none" strike="noStrike" cap="none">
                <a:solidFill>
                  <a:schemeClr val="accent2"/>
                </a:solidFill>
                <a:latin typeface="Calibri"/>
                <a:ea typeface="Calibri"/>
                <a:cs typeface="Calibri"/>
                <a:sym typeface="Calibri"/>
              </a:defRPr>
            </a:lvl1pPr>
            <a:lvl2pPr marL="914400" marR="0" lvl="1" indent="-355600" algn="l" rtl="0">
              <a:lnSpc>
                <a:spcPct val="120000"/>
              </a:lnSpc>
              <a:spcBef>
                <a:spcPts val="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2pPr>
            <a:lvl3pPr marL="1371600" marR="0" lvl="2" indent="-355600" algn="l" rtl="0">
              <a:lnSpc>
                <a:spcPct val="120000"/>
              </a:lnSpc>
              <a:spcBef>
                <a:spcPts val="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3pPr>
            <a:lvl4pPr marL="1828800" marR="0" lvl="3" indent="-355600" algn="l" rtl="0">
              <a:lnSpc>
                <a:spcPct val="120000"/>
              </a:lnSpc>
              <a:spcBef>
                <a:spcPts val="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4pPr>
            <a:lvl5pPr marL="2286000" marR="0" lvl="4" indent="-355600" algn="l" rtl="0">
              <a:lnSpc>
                <a:spcPct val="120000"/>
              </a:lnSpc>
              <a:spcBef>
                <a:spcPts val="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252000" y="4216030"/>
            <a:ext cx="1451590" cy="11177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900" b="0" i="0" u="none" strike="noStrike" cap="none">
                <a:solidFill>
                  <a:schemeClr val="accen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1707638" y="4216030"/>
            <a:ext cx="3086100" cy="11177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900" b="0" i="0" u="none" strike="noStrike" cap="none">
                <a:solidFill>
                  <a:schemeClr val="accen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840000" y="4216030"/>
            <a:ext cx="2052000" cy="11177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900" b="0" i="0" u="none" strike="noStrike" cap="none">
                <a:solidFill>
                  <a:schemeClr val="accent2"/>
                </a:solidFill>
                <a:latin typeface="Calibri"/>
                <a:ea typeface="Calibri"/>
                <a:cs typeface="Calibri"/>
                <a:sym typeface="Calibri"/>
              </a:defRPr>
            </a:lvl1pPr>
            <a:lvl2pPr marL="0" marR="0" lvl="1" indent="0" algn="r" rtl="0">
              <a:spcBef>
                <a:spcPts val="0"/>
              </a:spcBef>
              <a:buNone/>
              <a:defRPr sz="900" b="0" i="0" u="none" strike="noStrike" cap="none">
                <a:solidFill>
                  <a:schemeClr val="accent2"/>
                </a:solidFill>
                <a:latin typeface="Calibri"/>
                <a:ea typeface="Calibri"/>
                <a:cs typeface="Calibri"/>
                <a:sym typeface="Calibri"/>
              </a:defRPr>
            </a:lvl2pPr>
            <a:lvl3pPr marL="0" marR="0" lvl="2" indent="0" algn="r" rtl="0">
              <a:spcBef>
                <a:spcPts val="0"/>
              </a:spcBef>
              <a:buNone/>
              <a:defRPr sz="900" b="0" i="0" u="none" strike="noStrike" cap="none">
                <a:solidFill>
                  <a:schemeClr val="accent2"/>
                </a:solidFill>
                <a:latin typeface="Calibri"/>
                <a:ea typeface="Calibri"/>
                <a:cs typeface="Calibri"/>
                <a:sym typeface="Calibri"/>
              </a:defRPr>
            </a:lvl3pPr>
            <a:lvl4pPr marL="0" marR="0" lvl="3" indent="0" algn="r" rtl="0">
              <a:spcBef>
                <a:spcPts val="0"/>
              </a:spcBef>
              <a:buNone/>
              <a:defRPr sz="900" b="0" i="0" u="none" strike="noStrike" cap="none">
                <a:solidFill>
                  <a:schemeClr val="accent2"/>
                </a:solidFill>
                <a:latin typeface="Calibri"/>
                <a:ea typeface="Calibri"/>
                <a:cs typeface="Calibri"/>
                <a:sym typeface="Calibri"/>
              </a:defRPr>
            </a:lvl4pPr>
            <a:lvl5pPr marL="0" marR="0" lvl="4" indent="0" algn="r" rtl="0">
              <a:spcBef>
                <a:spcPts val="0"/>
              </a:spcBef>
              <a:buNone/>
              <a:defRPr sz="900" b="0" i="0" u="none" strike="noStrike" cap="none">
                <a:solidFill>
                  <a:schemeClr val="accent2"/>
                </a:solidFill>
                <a:latin typeface="Calibri"/>
                <a:ea typeface="Calibri"/>
                <a:cs typeface="Calibri"/>
                <a:sym typeface="Calibri"/>
              </a:defRPr>
            </a:lvl5pPr>
            <a:lvl6pPr marL="0" marR="0" lvl="5" indent="0" algn="r" rtl="0">
              <a:spcBef>
                <a:spcPts val="0"/>
              </a:spcBef>
              <a:buNone/>
              <a:defRPr sz="900" b="0" i="0" u="none" strike="noStrike" cap="none">
                <a:solidFill>
                  <a:schemeClr val="accent2"/>
                </a:solidFill>
                <a:latin typeface="Calibri"/>
                <a:ea typeface="Calibri"/>
                <a:cs typeface="Calibri"/>
                <a:sym typeface="Calibri"/>
              </a:defRPr>
            </a:lvl6pPr>
            <a:lvl7pPr marL="0" marR="0" lvl="6" indent="0" algn="r" rtl="0">
              <a:spcBef>
                <a:spcPts val="0"/>
              </a:spcBef>
              <a:buNone/>
              <a:defRPr sz="900" b="0" i="0" u="none" strike="noStrike" cap="none">
                <a:solidFill>
                  <a:schemeClr val="accent2"/>
                </a:solidFill>
                <a:latin typeface="Calibri"/>
                <a:ea typeface="Calibri"/>
                <a:cs typeface="Calibri"/>
                <a:sym typeface="Calibri"/>
              </a:defRPr>
            </a:lvl7pPr>
            <a:lvl8pPr marL="0" marR="0" lvl="7" indent="0" algn="r" rtl="0">
              <a:spcBef>
                <a:spcPts val="0"/>
              </a:spcBef>
              <a:buNone/>
              <a:defRPr sz="900" b="0" i="0" u="none" strike="noStrike" cap="none">
                <a:solidFill>
                  <a:schemeClr val="accent2"/>
                </a:solidFill>
                <a:latin typeface="Calibri"/>
                <a:ea typeface="Calibri"/>
                <a:cs typeface="Calibri"/>
                <a:sym typeface="Calibri"/>
              </a:defRPr>
            </a:lvl8pPr>
            <a:lvl9pPr marL="0" marR="0" lvl="8" indent="0" algn="r" rtl="0">
              <a:spcBef>
                <a:spcPts val="0"/>
              </a:spcBef>
              <a:buNone/>
              <a:defRPr sz="900" b="0" i="0" u="none" strike="noStrike" cap="none">
                <a:solidFill>
                  <a:schemeClr val="accen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5" name="Google Shape;15;p1"/>
          <p:cNvCxnSpPr/>
          <p:nvPr/>
        </p:nvCxnSpPr>
        <p:spPr>
          <a:xfrm>
            <a:off x="206533" y="921137"/>
            <a:ext cx="7836145" cy="12711"/>
          </a:xfrm>
          <a:prstGeom prst="straightConnector1">
            <a:avLst/>
          </a:prstGeom>
          <a:noFill/>
          <a:ln w="12700" cap="flat" cmpd="sng">
            <a:solidFill>
              <a:schemeClr val="accent1"/>
            </a:solidFill>
            <a:prstDash val="dot"/>
            <a:miter lim="800000"/>
            <a:headEnd type="none" w="sm" len="sm"/>
            <a:tailEnd type="none" w="sm" len="sm"/>
          </a:ln>
        </p:spPr>
      </p:cxnSp>
      <p:cxnSp>
        <p:nvCxnSpPr>
          <p:cNvPr id="16" name="Google Shape;16;p1"/>
          <p:cNvCxnSpPr/>
          <p:nvPr/>
        </p:nvCxnSpPr>
        <p:spPr>
          <a:xfrm>
            <a:off x="252000" y="4176115"/>
            <a:ext cx="8640000" cy="5576"/>
          </a:xfrm>
          <a:prstGeom prst="straightConnector1">
            <a:avLst/>
          </a:prstGeom>
          <a:noFill/>
          <a:ln w="12700" cap="flat" cmpd="sng">
            <a:solidFill>
              <a:schemeClr val="accent1"/>
            </a:solidFill>
            <a:prstDash val="dot"/>
            <a:miter lim="800000"/>
            <a:headEnd type="none" w="sm" len="sm"/>
            <a:tailEnd type="none" w="sm" len="sm"/>
          </a:ln>
        </p:spPr>
      </p:cxnSp>
      <p:pic>
        <p:nvPicPr>
          <p:cNvPr id="17" name="Google Shape;17;p1"/>
          <p:cNvPicPr preferRelativeResize="0"/>
          <p:nvPr/>
        </p:nvPicPr>
        <p:blipFill rotWithShape="1">
          <a:blip r:embed="rId21">
            <a:alphaModFix/>
          </a:blip>
          <a:srcRect l="44" t="68699"/>
          <a:stretch/>
        </p:blipFill>
        <p:spPr>
          <a:xfrm>
            <a:off x="4118" y="4230131"/>
            <a:ext cx="9139881" cy="913370"/>
          </a:xfrm>
          <a:prstGeom prst="rect">
            <a:avLst/>
          </a:prstGeom>
          <a:noFill/>
          <a:ln>
            <a:noFill/>
          </a:ln>
        </p:spPr>
      </p:pic>
      <p:pic>
        <p:nvPicPr>
          <p:cNvPr id="18" name="Google Shape;18;p1"/>
          <p:cNvPicPr preferRelativeResize="0"/>
          <p:nvPr/>
        </p:nvPicPr>
        <p:blipFill rotWithShape="1">
          <a:blip r:embed="rId22">
            <a:alphaModFix/>
          </a:blip>
          <a:srcRect/>
          <a:stretch/>
        </p:blipFill>
        <p:spPr>
          <a:xfrm>
            <a:off x="7613061" y="4327800"/>
            <a:ext cx="1061884" cy="646895"/>
          </a:xfrm>
          <a:prstGeom prst="rect">
            <a:avLst/>
          </a:prstGeom>
          <a:noFill/>
          <a:ln>
            <a:noFill/>
          </a:ln>
        </p:spPr>
      </p:pic>
      <p:pic>
        <p:nvPicPr>
          <p:cNvPr id="19" name="Google Shape;19;p1"/>
          <p:cNvPicPr preferRelativeResize="0"/>
          <p:nvPr/>
        </p:nvPicPr>
        <p:blipFill rotWithShape="1">
          <a:blip r:embed="rId23">
            <a:alphaModFix/>
          </a:blip>
          <a:srcRect t="7579" b="8929"/>
          <a:stretch/>
        </p:blipFill>
        <p:spPr>
          <a:xfrm>
            <a:off x="8144003" y="0"/>
            <a:ext cx="857470" cy="1227438"/>
          </a:xfrm>
          <a:prstGeom prst="rect">
            <a:avLst/>
          </a:prstGeom>
          <a:noFill/>
          <a:ln>
            <a:noFill/>
          </a:ln>
        </p:spPr>
      </p:pic>
      <p:pic>
        <p:nvPicPr>
          <p:cNvPr id="20" name="Google Shape;20;p1"/>
          <p:cNvPicPr preferRelativeResize="0"/>
          <p:nvPr/>
        </p:nvPicPr>
        <p:blipFill rotWithShape="1">
          <a:blip r:embed="rId24">
            <a:alphaModFix/>
          </a:blip>
          <a:srcRect/>
          <a:stretch/>
        </p:blipFill>
        <p:spPr>
          <a:xfrm>
            <a:off x="6301320" y="4410084"/>
            <a:ext cx="1077360" cy="651132"/>
          </a:xfrm>
          <a:prstGeom prst="rect">
            <a:avLst/>
          </a:prstGeom>
          <a:noFill/>
          <a:ln>
            <a:noFill/>
          </a:ln>
        </p:spPr>
      </p:pic>
      <p:sp>
        <p:nvSpPr>
          <p:cNvPr id="21" name="Google Shape;21;p1"/>
          <p:cNvSpPr/>
          <p:nvPr/>
        </p:nvSpPr>
        <p:spPr>
          <a:xfrm>
            <a:off x="4978924" y="4605988"/>
            <a:ext cx="1871731" cy="33855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600"/>
              <a:buFont typeface="Calibri"/>
              <a:buNone/>
            </a:pPr>
            <a:r>
              <a:rPr lang="en-US" sz="1600" b="1" i="0" u="none" strike="noStrike" cap="none">
                <a:solidFill>
                  <a:schemeClr val="lt1"/>
                </a:solidFill>
                <a:latin typeface="Calibri"/>
                <a:ea typeface="Calibri"/>
                <a:cs typeface="Calibri"/>
                <a:sym typeface="Calibri"/>
              </a:rPr>
              <a:t>Sponsored by</a:t>
            </a: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pharmacycouncil.org.nz/" TargetMode="External"/><Relationship Id="rId7"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fip.org/" TargetMode="External"/><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hyperlink" Target="http://www.fip.org/membership_registration" TargetMode="External"/><Relationship Id="rId10" Type="http://schemas.openxmlformats.org/officeDocument/2006/relationships/image" Target="../media/image15.png"/><Relationship Id="rId4" Type="http://schemas.openxmlformats.org/officeDocument/2006/relationships/hyperlink" Target="mailto:webinars@fip.org" TargetMode="External"/><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hyperlink" Target="https://www.beehive.govt.nz/" TargetMode="External"/><Relationship Id="rId7" Type="http://schemas.openxmlformats.org/officeDocument/2006/relationships/image" Target="../media/image42.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jpg"/><Relationship Id="rId4" Type="http://schemas.openxmlformats.org/officeDocument/2006/relationships/hyperlink" Target="https://www.beehive.govt.nz/minister/hon-julie-anne-genter" TargetMode="External"/><Relationship Id="rId9"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Greg.Eberhart@abpharmcy.ca"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kotterinc.com/8-steps-process-for-leading-change/"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napra.ca/sites/default/files/2017-09/Supplemental_Competencies_on_Injection_for_Canadian_Pharmacists2012.pdf"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jorge.batista@ordemfarmaceuticos.p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fip.org/"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hyperlink" Target="http://www.transformingvaccination.fip.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1"/>
          <p:cNvSpPr/>
          <p:nvPr/>
        </p:nvSpPr>
        <p:spPr>
          <a:xfrm>
            <a:off x="2471056" y="290674"/>
            <a:ext cx="6738257" cy="184665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i="0" u="none" strike="noStrike" cap="none">
                <a:solidFill>
                  <a:schemeClr val="accent2"/>
                </a:solidFill>
                <a:latin typeface="Calibri"/>
                <a:ea typeface="Calibri"/>
                <a:cs typeface="Calibri"/>
                <a:sym typeface="Calibri"/>
              </a:rPr>
              <a:t>FIP Transforming Vaccination Globally &amp; Regionally</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rgbClr val="9C94E0"/>
                </a:solidFill>
                <a:latin typeface="Calibri"/>
                <a:ea typeface="Calibri"/>
                <a:cs typeface="Calibri"/>
                <a:sym typeface="Calibri"/>
              </a:rPr>
              <a:t>Series 2 Setting transformative goals</a:t>
            </a:r>
            <a:endParaRPr/>
          </a:p>
          <a:p>
            <a:pPr marL="0" marR="0" lvl="0" indent="0" algn="l" rtl="0">
              <a:spcBef>
                <a:spcPts val="0"/>
              </a:spcBef>
              <a:spcAft>
                <a:spcPts val="0"/>
              </a:spcAft>
              <a:buNone/>
            </a:pPr>
            <a:endParaRPr sz="1400" b="1">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accent2"/>
                </a:solidFill>
                <a:latin typeface="Calibri"/>
                <a:ea typeface="Calibri"/>
                <a:cs typeface="Calibri"/>
                <a:sym typeface="Calibri"/>
              </a:rPr>
              <a:t>2.1 Vaccination from specialist practice to every day practice: FIP DG 4 Advanced &amp; Specialist Development</a:t>
            </a:r>
            <a:endParaRPr/>
          </a:p>
        </p:txBody>
      </p:sp>
      <p:pic>
        <p:nvPicPr>
          <p:cNvPr id="136" name="Google Shape;136;p21"/>
          <p:cNvPicPr preferRelativeResize="0"/>
          <p:nvPr/>
        </p:nvPicPr>
        <p:blipFill rotWithShape="1">
          <a:blip r:embed="rId3">
            <a:alphaModFix/>
          </a:blip>
          <a:srcRect/>
          <a:stretch/>
        </p:blipFill>
        <p:spPr>
          <a:xfrm>
            <a:off x="0" y="2170671"/>
            <a:ext cx="9144000" cy="2972830"/>
          </a:xfrm>
          <a:prstGeom prst="rect">
            <a:avLst/>
          </a:prstGeom>
          <a:noFill/>
          <a:ln>
            <a:noFill/>
          </a:ln>
        </p:spPr>
      </p:pic>
      <p:sp>
        <p:nvSpPr>
          <p:cNvPr id="137" name="Google Shape;137;p21"/>
          <p:cNvSpPr/>
          <p:nvPr/>
        </p:nvSpPr>
        <p:spPr>
          <a:xfrm>
            <a:off x="156519" y="362465"/>
            <a:ext cx="2158313" cy="1474573"/>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8" name="Google Shape;138;p21"/>
          <p:cNvPicPr preferRelativeResize="0"/>
          <p:nvPr/>
        </p:nvPicPr>
        <p:blipFill rotWithShape="1">
          <a:blip r:embed="rId4">
            <a:alphaModFix/>
          </a:blip>
          <a:srcRect/>
          <a:stretch/>
        </p:blipFill>
        <p:spPr>
          <a:xfrm>
            <a:off x="589005" y="157682"/>
            <a:ext cx="1081087" cy="1774091"/>
          </a:xfrm>
          <a:prstGeom prst="rect">
            <a:avLst/>
          </a:prstGeom>
          <a:noFill/>
          <a:ln>
            <a:noFill/>
          </a:ln>
        </p:spPr>
      </p:pic>
      <p:pic>
        <p:nvPicPr>
          <p:cNvPr id="139" name="Google Shape;139;p21"/>
          <p:cNvPicPr preferRelativeResize="0"/>
          <p:nvPr/>
        </p:nvPicPr>
        <p:blipFill rotWithShape="1">
          <a:blip r:embed="rId5">
            <a:alphaModFix/>
          </a:blip>
          <a:srcRect/>
          <a:stretch/>
        </p:blipFill>
        <p:spPr>
          <a:xfrm>
            <a:off x="7387367" y="4078960"/>
            <a:ext cx="1471353" cy="896341"/>
          </a:xfrm>
          <a:prstGeom prst="rect">
            <a:avLst/>
          </a:prstGeom>
          <a:noFill/>
          <a:ln>
            <a:noFill/>
          </a:ln>
        </p:spPr>
      </p:pic>
      <p:pic>
        <p:nvPicPr>
          <p:cNvPr id="140" name="Google Shape;140;p21"/>
          <p:cNvPicPr preferRelativeResize="0"/>
          <p:nvPr/>
        </p:nvPicPr>
        <p:blipFill rotWithShape="1">
          <a:blip r:embed="rId6">
            <a:alphaModFix/>
          </a:blip>
          <a:srcRect/>
          <a:stretch/>
        </p:blipFill>
        <p:spPr>
          <a:xfrm>
            <a:off x="5989421" y="4324169"/>
            <a:ext cx="1077360" cy="65113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0"/>
          <p:cNvSpPr txBox="1">
            <a:spLocks noGrp="1"/>
          </p:cNvSpPr>
          <p:nvPr>
            <p:ph type="title"/>
          </p:nvPr>
        </p:nvSpPr>
        <p:spPr>
          <a:xfrm>
            <a:off x="252000" y="215999"/>
            <a:ext cx="7560000" cy="594000"/>
          </a:xfrm>
          <a:prstGeom prst="rect">
            <a:avLst/>
          </a:prstGeom>
          <a:noFill/>
          <a:ln>
            <a:noFill/>
          </a:ln>
        </p:spPr>
        <p:txBody>
          <a:bodyPr spcFirstLastPara="1" wrap="square" lIns="0" tIns="0" rIns="0" bIns="0" anchor="ctr" anchorCtr="0">
            <a:noAutofit/>
          </a:bodyPr>
          <a:lstStyle/>
          <a:p>
            <a:pPr marL="0" lvl="0" indent="0" algn="l" rtl="0">
              <a:lnSpc>
                <a:spcPct val="108333"/>
              </a:lnSpc>
              <a:spcBef>
                <a:spcPts val="0"/>
              </a:spcBef>
              <a:spcAft>
                <a:spcPts val="0"/>
              </a:spcAft>
              <a:buClr>
                <a:srgbClr val="9C94E0"/>
              </a:buClr>
              <a:buSzPts val="2400"/>
              <a:buFont typeface="Calibri"/>
              <a:buNone/>
            </a:pPr>
            <a:r>
              <a:rPr lang="en-US">
                <a:solidFill>
                  <a:srgbClr val="9C94E0"/>
                </a:solidFill>
              </a:rPr>
              <a:t>Developing vaccination service in pharmacies</a:t>
            </a:r>
            <a:endParaRPr/>
          </a:p>
        </p:txBody>
      </p:sp>
      <p:sp>
        <p:nvSpPr>
          <p:cNvPr id="241" name="Google Shape;241;p30"/>
          <p:cNvSpPr txBox="1">
            <a:spLocks noGrp="1"/>
          </p:cNvSpPr>
          <p:nvPr>
            <p:ph type="body" idx="2"/>
          </p:nvPr>
        </p:nvSpPr>
        <p:spPr>
          <a:xfrm>
            <a:off x="252413" y="1044575"/>
            <a:ext cx="8639100" cy="243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2"/>
              </a:buClr>
              <a:buSzPts val="2000"/>
              <a:buNone/>
            </a:pPr>
            <a:r>
              <a:rPr lang="en-US"/>
              <a:t>Flu vaccination in Norwegian pharmacies – timeline</a:t>
            </a:r>
            <a:endParaRPr/>
          </a:p>
        </p:txBody>
      </p:sp>
      <p:pic>
        <p:nvPicPr>
          <p:cNvPr id="242" name="Google Shape;242;p30"/>
          <p:cNvPicPr preferRelativeResize="0"/>
          <p:nvPr/>
        </p:nvPicPr>
        <p:blipFill>
          <a:blip r:embed="rId3">
            <a:alphaModFix/>
          </a:blip>
          <a:stretch>
            <a:fillRect/>
          </a:stretch>
        </p:blipFill>
        <p:spPr>
          <a:xfrm>
            <a:off x="252425" y="1374750"/>
            <a:ext cx="7981950" cy="2771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1"/>
          <p:cNvSpPr txBox="1">
            <a:spLocks noGrp="1"/>
          </p:cNvSpPr>
          <p:nvPr>
            <p:ph type="title"/>
          </p:nvPr>
        </p:nvSpPr>
        <p:spPr>
          <a:xfrm>
            <a:off x="252000" y="215999"/>
            <a:ext cx="5461800" cy="594000"/>
          </a:xfrm>
          <a:prstGeom prst="rect">
            <a:avLst/>
          </a:prstGeom>
          <a:noFill/>
          <a:ln>
            <a:noFill/>
          </a:ln>
        </p:spPr>
        <p:txBody>
          <a:bodyPr spcFirstLastPara="1" wrap="square" lIns="0" tIns="0" rIns="0" bIns="0" anchor="ctr" anchorCtr="0">
            <a:noAutofit/>
          </a:bodyPr>
          <a:lstStyle/>
          <a:p>
            <a:pPr marL="0" lvl="0" indent="0" algn="l" rtl="0">
              <a:lnSpc>
                <a:spcPct val="108333"/>
              </a:lnSpc>
              <a:spcBef>
                <a:spcPts val="0"/>
              </a:spcBef>
              <a:spcAft>
                <a:spcPts val="0"/>
              </a:spcAft>
              <a:buClr>
                <a:srgbClr val="9C94E0"/>
              </a:buClr>
              <a:buSzPts val="2400"/>
              <a:buFont typeface="Calibri"/>
              <a:buNone/>
            </a:pPr>
            <a:r>
              <a:rPr lang="en-US">
                <a:solidFill>
                  <a:srgbClr val="9C94E0"/>
                </a:solidFill>
              </a:rPr>
              <a:t>Administration </a:t>
            </a:r>
            <a:r>
              <a:rPr lang="en-US" sz="2000">
                <a:solidFill>
                  <a:srgbClr val="9C94E0"/>
                </a:solidFill>
              </a:rPr>
              <a:t>of flu vaccines</a:t>
            </a:r>
            <a:endParaRPr>
              <a:solidFill>
                <a:srgbClr val="9C94E0"/>
              </a:solidFill>
            </a:endParaRPr>
          </a:p>
        </p:txBody>
      </p:sp>
      <p:pic>
        <p:nvPicPr>
          <p:cNvPr id="249" name="Google Shape;249;p31"/>
          <p:cNvPicPr preferRelativeResize="0">
            <a:picLocks noGrp="1"/>
          </p:cNvPicPr>
          <p:nvPr>
            <p:ph type="body" idx="1"/>
          </p:nvPr>
        </p:nvPicPr>
        <p:blipFill rotWithShape="1">
          <a:blip r:embed="rId3">
            <a:alphaModFix/>
          </a:blip>
          <a:srcRect/>
          <a:stretch/>
        </p:blipFill>
        <p:spPr>
          <a:xfrm>
            <a:off x="252000" y="927697"/>
            <a:ext cx="4891800" cy="3059100"/>
          </a:xfrm>
          <a:prstGeom prst="rect">
            <a:avLst/>
          </a:prstGeom>
          <a:noFill/>
          <a:ln>
            <a:noFill/>
          </a:ln>
        </p:spPr>
      </p:pic>
      <p:pic>
        <p:nvPicPr>
          <p:cNvPr id="250" name="Google Shape;250;p31" descr="Et bilde som inneholder person, mann, innendørs, holder&#10;&#10;Automatisk generert beskrivelse"/>
          <p:cNvPicPr preferRelativeResize="0"/>
          <p:nvPr/>
        </p:nvPicPr>
        <p:blipFill rotWithShape="1">
          <a:blip r:embed="rId4">
            <a:alphaModFix/>
          </a:blip>
          <a:srcRect/>
          <a:stretch/>
        </p:blipFill>
        <p:spPr>
          <a:xfrm>
            <a:off x="5254831" y="1347781"/>
            <a:ext cx="3328416" cy="221894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32"/>
          <p:cNvPicPr preferRelativeResize="0"/>
          <p:nvPr/>
        </p:nvPicPr>
        <p:blipFill rotWithShape="1">
          <a:blip r:embed="rId3">
            <a:alphaModFix/>
          </a:blip>
          <a:srcRect l="19858" t="8382" r="24059"/>
          <a:stretch/>
        </p:blipFill>
        <p:spPr>
          <a:xfrm>
            <a:off x="0" y="661323"/>
            <a:ext cx="3669629" cy="3247304"/>
          </a:xfrm>
          <a:prstGeom prst="rect">
            <a:avLst/>
          </a:prstGeom>
          <a:noFill/>
          <a:ln>
            <a:noFill/>
          </a:ln>
        </p:spPr>
      </p:pic>
      <p:sp>
        <p:nvSpPr>
          <p:cNvPr id="257" name="Google Shape;257;p32"/>
          <p:cNvSpPr/>
          <p:nvPr/>
        </p:nvSpPr>
        <p:spPr>
          <a:xfrm>
            <a:off x="3610094" y="1933425"/>
            <a:ext cx="336900" cy="45600"/>
          </a:xfrm>
          <a:prstGeom prst="rightArrow">
            <a:avLst>
              <a:gd name="adj1" fmla="val 50000"/>
              <a:gd name="adj2" fmla="val 50000"/>
            </a:avLst>
          </a:prstGeom>
          <a:solidFill>
            <a:schemeClr val="accent1"/>
          </a:solidFill>
          <a:ln w="12700" cap="flat" cmpd="sng">
            <a:solidFill>
              <a:srgbClr val="231C5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8" name="Google Shape;258;p32"/>
          <p:cNvPicPr preferRelativeResize="0"/>
          <p:nvPr/>
        </p:nvPicPr>
        <p:blipFill rotWithShape="1">
          <a:blip r:embed="rId4">
            <a:alphaModFix/>
          </a:blip>
          <a:srcRect l="38621" t="18205" r="39124" b="16821"/>
          <a:stretch/>
        </p:blipFill>
        <p:spPr>
          <a:xfrm>
            <a:off x="6428301" y="809999"/>
            <a:ext cx="2035056" cy="3218192"/>
          </a:xfrm>
          <a:prstGeom prst="rect">
            <a:avLst/>
          </a:prstGeom>
          <a:noFill/>
          <a:ln>
            <a:noFill/>
          </a:ln>
        </p:spPr>
      </p:pic>
      <p:sp>
        <p:nvSpPr>
          <p:cNvPr id="259" name="Google Shape;259;p32"/>
          <p:cNvSpPr/>
          <p:nvPr/>
        </p:nvSpPr>
        <p:spPr>
          <a:xfrm>
            <a:off x="3599471" y="1780674"/>
            <a:ext cx="2877000" cy="45600"/>
          </a:xfrm>
          <a:prstGeom prst="rightArrow">
            <a:avLst>
              <a:gd name="adj1" fmla="val 50000"/>
              <a:gd name="adj2" fmla="val 50000"/>
            </a:avLst>
          </a:prstGeom>
          <a:solidFill>
            <a:schemeClr val="accent1"/>
          </a:solidFill>
          <a:ln w="12700" cap="flat" cmpd="sng">
            <a:solidFill>
              <a:srgbClr val="231C5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0" name="Google Shape;260;p32"/>
          <p:cNvPicPr preferRelativeResize="0"/>
          <p:nvPr/>
        </p:nvPicPr>
        <p:blipFill rotWithShape="1">
          <a:blip r:embed="rId5">
            <a:alphaModFix/>
          </a:blip>
          <a:srcRect l="31644" t="11559" r="32630"/>
          <a:stretch/>
        </p:blipFill>
        <p:spPr>
          <a:xfrm>
            <a:off x="4006515" y="842288"/>
            <a:ext cx="2286624" cy="3066339"/>
          </a:xfrm>
          <a:prstGeom prst="rect">
            <a:avLst/>
          </a:prstGeom>
          <a:noFill/>
          <a:ln>
            <a:noFill/>
          </a:ln>
        </p:spPr>
      </p:pic>
      <p:sp>
        <p:nvSpPr>
          <p:cNvPr id="261" name="Google Shape;261;p32"/>
          <p:cNvSpPr txBox="1">
            <a:spLocks noGrp="1"/>
          </p:cNvSpPr>
          <p:nvPr>
            <p:ph type="title"/>
          </p:nvPr>
        </p:nvSpPr>
        <p:spPr>
          <a:xfrm>
            <a:off x="301083" y="108967"/>
            <a:ext cx="7878900" cy="594000"/>
          </a:xfrm>
          <a:prstGeom prst="rect">
            <a:avLst/>
          </a:prstGeom>
          <a:noFill/>
          <a:ln>
            <a:noFill/>
          </a:ln>
        </p:spPr>
        <p:txBody>
          <a:bodyPr spcFirstLastPara="1" wrap="square" lIns="0" tIns="0" rIns="0" bIns="0" anchor="ctr" anchorCtr="0">
            <a:noAutofit/>
          </a:bodyPr>
          <a:lstStyle/>
          <a:p>
            <a:pPr marL="0" lvl="0" indent="0" algn="l" rtl="0">
              <a:lnSpc>
                <a:spcPct val="92857"/>
              </a:lnSpc>
              <a:spcBef>
                <a:spcPts val="0"/>
              </a:spcBef>
              <a:spcAft>
                <a:spcPts val="0"/>
              </a:spcAft>
              <a:buClr>
                <a:srgbClr val="9C94E0"/>
              </a:buClr>
              <a:buSzPts val="2200"/>
              <a:buFont typeface="Calibri"/>
              <a:buNone/>
            </a:pPr>
            <a:r>
              <a:rPr lang="en-US" sz="2200">
                <a:solidFill>
                  <a:srgbClr val="9C94E0"/>
                </a:solidFill>
              </a:rPr>
              <a:t>Standardised </a:t>
            </a:r>
            <a:r>
              <a:rPr lang="en-US" sz="2800">
                <a:solidFill>
                  <a:srgbClr val="9C94E0"/>
                </a:solidFill>
              </a:rPr>
              <a:t>prescribing </a:t>
            </a:r>
            <a:r>
              <a:rPr lang="en-US" sz="2200">
                <a:solidFill>
                  <a:srgbClr val="9C94E0"/>
                </a:solidFill>
              </a:rPr>
              <a:t>procedure published 8</a:t>
            </a:r>
            <a:r>
              <a:rPr lang="en-US" sz="2200" baseline="30000">
                <a:solidFill>
                  <a:srgbClr val="9C94E0"/>
                </a:solidFill>
              </a:rPr>
              <a:t>th</a:t>
            </a:r>
            <a:r>
              <a:rPr lang="en-US" sz="2200">
                <a:solidFill>
                  <a:srgbClr val="9C94E0"/>
                </a:solidFill>
              </a:rPr>
              <a:t> of September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3"/>
          <p:cNvSpPr txBox="1">
            <a:spLocks noGrp="1"/>
          </p:cNvSpPr>
          <p:nvPr>
            <p:ph type="body" idx="1"/>
          </p:nvPr>
        </p:nvSpPr>
        <p:spPr>
          <a:xfrm>
            <a:off x="252000" y="1433014"/>
            <a:ext cx="8640000" cy="2985000"/>
          </a:xfrm>
          <a:prstGeom prst="rect">
            <a:avLst/>
          </a:prstGeom>
          <a:noFill/>
          <a:ln>
            <a:noFill/>
          </a:ln>
        </p:spPr>
        <p:txBody>
          <a:bodyPr spcFirstLastPara="1" wrap="square" lIns="0" tIns="0" rIns="0" bIns="0" anchor="t" anchorCtr="0">
            <a:noAutofit/>
          </a:bodyPr>
          <a:lstStyle/>
          <a:p>
            <a:pPr marL="215900" lvl="0" indent="-215900" algn="l" rtl="0">
              <a:lnSpc>
                <a:spcPct val="85714"/>
              </a:lnSpc>
              <a:spcBef>
                <a:spcPts val="0"/>
              </a:spcBef>
              <a:spcAft>
                <a:spcPts val="0"/>
              </a:spcAft>
              <a:buClr>
                <a:schemeClr val="accent2"/>
              </a:buClr>
              <a:buSzPts val="2800"/>
              <a:buChar char="•"/>
            </a:pPr>
            <a:r>
              <a:rPr lang="en-US" sz="2800"/>
              <a:t>85 % out of our pharmacies offer vaccine service </a:t>
            </a:r>
            <a:endParaRPr/>
          </a:p>
          <a:p>
            <a:pPr marL="215900" lvl="0" indent="-38100" algn="l" rtl="0">
              <a:lnSpc>
                <a:spcPct val="85714"/>
              </a:lnSpc>
              <a:spcBef>
                <a:spcPts val="0"/>
              </a:spcBef>
              <a:spcAft>
                <a:spcPts val="0"/>
              </a:spcAft>
              <a:buClr>
                <a:schemeClr val="accent2"/>
              </a:buClr>
              <a:buSzPts val="2800"/>
              <a:buNone/>
            </a:pPr>
            <a:endParaRPr sz="2800"/>
          </a:p>
          <a:p>
            <a:pPr marL="215900" lvl="0" indent="-215900" algn="l" rtl="0">
              <a:lnSpc>
                <a:spcPct val="85714"/>
              </a:lnSpc>
              <a:spcBef>
                <a:spcPts val="0"/>
              </a:spcBef>
              <a:spcAft>
                <a:spcPts val="0"/>
              </a:spcAft>
              <a:buClr>
                <a:schemeClr val="accent2"/>
              </a:buClr>
              <a:buSzPts val="2800"/>
              <a:buChar char="•"/>
            </a:pPr>
            <a:r>
              <a:rPr lang="en-US" sz="2800"/>
              <a:t>2 000 pharmacists prescribe</a:t>
            </a:r>
            <a:endParaRPr/>
          </a:p>
          <a:p>
            <a:pPr marL="0" lvl="0" indent="0" algn="l" rtl="0">
              <a:lnSpc>
                <a:spcPct val="85714"/>
              </a:lnSpc>
              <a:spcBef>
                <a:spcPts val="0"/>
              </a:spcBef>
              <a:spcAft>
                <a:spcPts val="0"/>
              </a:spcAft>
              <a:buClr>
                <a:schemeClr val="accent2"/>
              </a:buClr>
              <a:buSzPts val="2800"/>
              <a:buNone/>
            </a:pPr>
            <a:endParaRPr sz="2800"/>
          </a:p>
          <a:p>
            <a:pPr marL="215900" lvl="0" indent="-215900" algn="l" rtl="0">
              <a:lnSpc>
                <a:spcPct val="85714"/>
              </a:lnSpc>
              <a:spcBef>
                <a:spcPts val="0"/>
              </a:spcBef>
              <a:spcAft>
                <a:spcPts val="0"/>
              </a:spcAft>
              <a:buClr>
                <a:schemeClr val="accent2"/>
              </a:buClr>
              <a:buSzPts val="2800"/>
              <a:buChar char="•"/>
            </a:pPr>
            <a:r>
              <a:rPr lang="en-US" sz="2800"/>
              <a:t>4 000 pharmacy employees administer vaccines</a:t>
            </a:r>
            <a:endParaRPr sz="2800"/>
          </a:p>
          <a:p>
            <a:pPr marL="0" lvl="0" indent="0" algn="l" rtl="0">
              <a:lnSpc>
                <a:spcPct val="150000"/>
              </a:lnSpc>
              <a:spcBef>
                <a:spcPts val="0"/>
              </a:spcBef>
              <a:spcAft>
                <a:spcPts val="0"/>
              </a:spcAft>
              <a:buClr>
                <a:schemeClr val="accent2"/>
              </a:buClr>
              <a:buSzPts val="1600"/>
              <a:buNone/>
            </a:pPr>
            <a:endParaRPr sz="1600"/>
          </a:p>
        </p:txBody>
      </p:sp>
      <p:sp>
        <p:nvSpPr>
          <p:cNvPr id="267" name="Google Shape;267;p33"/>
          <p:cNvSpPr txBox="1">
            <a:spLocks noGrp="1"/>
          </p:cNvSpPr>
          <p:nvPr>
            <p:ph type="title"/>
          </p:nvPr>
        </p:nvSpPr>
        <p:spPr>
          <a:xfrm>
            <a:off x="252000" y="215999"/>
            <a:ext cx="7560000" cy="594000"/>
          </a:xfrm>
          <a:prstGeom prst="rect">
            <a:avLst/>
          </a:prstGeom>
          <a:noFill/>
          <a:ln>
            <a:noFill/>
          </a:ln>
        </p:spPr>
        <p:txBody>
          <a:bodyPr spcFirstLastPara="1" wrap="square" lIns="0" tIns="0" rIns="0" bIns="0" anchor="ctr" anchorCtr="0">
            <a:noAutofit/>
          </a:bodyPr>
          <a:lstStyle/>
          <a:p>
            <a:pPr marL="0" lvl="0" indent="0" algn="l" rtl="0">
              <a:lnSpc>
                <a:spcPct val="108333"/>
              </a:lnSpc>
              <a:spcBef>
                <a:spcPts val="0"/>
              </a:spcBef>
              <a:spcAft>
                <a:spcPts val="0"/>
              </a:spcAft>
              <a:buClr>
                <a:srgbClr val="9C94E0"/>
              </a:buClr>
              <a:buSzPts val="2400"/>
              <a:buFont typeface="Calibri"/>
              <a:buNone/>
            </a:pPr>
            <a:r>
              <a:rPr lang="en-US">
                <a:solidFill>
                  <a:srgbClr val="9C94E0"/>
                </a:solidFill>
              </a:rPr>
              <a:t>Status by the end of week 43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4"/>
          <p:cNvSpPr txBox="1">
            <a:spLocks noGrp="1"/>
          </p:cNvSpPr>
          <p:nvPr>
            <p:ph type="title"/>
          </p:nvPr>
        </p:nvSpPr>
        <p:spPr>
          <a:xfrm>
            <a:off x="252000" y="215999"/>
            <a:ext cx="7560000" cy="594000"/>
          </a:xfrm>
          <a:prstGeom prst="rect">
            <a:avLst/>
          </a:prstGeom>
          <a:noFill/>
          <a:ln>
            <a:noFill/>
          </a:ln>
        </p:spPr>
        <p:txBody>
          <a:bodyPr spcFirstLastPara="1" wrap="square" lIns="0" tIns="0" rIns="0" bIns="0" anchor="ctr" anchorCtr="0">
            <a:noAutofit/>
          </a:bodyPr>
          <a:lstStyle/>
          <a:p>
            <a:pPr marL="0" lvl="0" indent="0" algn="l" rtl="0">
              <a:lnSpc>
                <a:spcPct val="108333"/>
              </a:lnSpc>
              <a:spcBef>
                <a:spcPts val="0"/>
              </a:spcBef>
              <a:spcAft>
                <a:spcPts val="0"/>
              </a:spcAft>
              <a:buClr>
                <a:srgbClr val="9C94E0"/>
              </a:buClr>
              <a:buSzPts val="2400"/>
              <a:buFont typeface="Calibri"/>
              <a:buNone/>
            </a:pPr>
            <a:r>
              <a:rPr lang="en-US">
                <a:solidFill>
                  <a:srgbClr val="9C94E0"/>
                </a:solidFill>
              </a:rPr>
              <a:t>Work in progress – preparations for 2021</a:t>
            </a:r>
            <a:endParaRPr/>
          </a:p>
        </p:txBody>
      </p:sp>
      <p:sp>
        <p:nvSpPr>
          <p:cNvPr id="273" name="Google Shape;273;p34"/>
          <p:cNvSpPr txBox="1">
            <a:spLocks noGrp="1"/>
          </p:cNvSpPr>
          <p:nvPr>
            <p:ph type="body" idx="1"/>
          </p:nvPr>
        </p:nvSpPr>
        <p:spPr>
          <a:xfrm>
            <a:off x="252000" y="1368000"/>
            <a:ext cx="8640000" cy="2736000"/>
          </a:xfrm>
          <a:prstGeom prst="rect">
            <a:avLst/>
          </a:prstGeom>
          <a:noFill/>
          <a:ln>
            <a:noFill/>
          </a:ln>
        </p:spPr>
        <p:txBody>
          <a:bodyPr spcFirstLastPara="1" wrap="square" lIns="0" tIns="0" rIns="0" bIns="0" anchor="t" anchorCtr="0">
            <a:noAutofit/>
          </a:bodyPr>
          <a:lstStyle/>
          <a:p>
            <a:pPr marL="215900" lvl="0" indent="-215900" algn="l" rtl="0">
              <a:lnSpc>
                <a:spcPct val="120000"/>
              </a:lnSpc>
              <a:spcBef>
                <a:spcPts val="0"/>
              </a:spcBef>
              <a:spcAft>
                <a:spcPts val="0"/>
              </a:spcAft>
              <a:buClr>
                <a:schemeClr val="accent2"/>
              </a:buClr>
              <a:buSzPts val="2000"/>
              <a:buChar char="•"/>
            </a:pPr>
            <a:r>
              <a:rPr lang="en-US"/>
              <a:t>Positioning the pharmacies as a part of the National immunisation program (including reimbursement) for both seasonal flu vaccination and Covid-19</a:t>
            </a:r>
            <a:endParaRPr/>
          </a:p>
          <a:p>
            <a:pPr marL="215900" lvl="0" indent="-215900" algn="l" rtl="0">
              <a:lnSpc>
                <a:spcPct val="120000"/>
              </a:lnSpc>
              <a:spcBef>
                <a:spcPts val="0"/>
              </a:spcBef>
              <a:spcAft>
                <a:spcPts val="0"/>
              </a:spcAft>
              <a:buClr>
                <a:schemeClr val="accent2"/>
              </a:buClr>
              <a:buSzPts val="2000"/>
              <a:buChar char="•"/>
            </a:pPr>
            <a:r>
              <a:rPr lang="en-US"/>
              <a:t>Improve digital reporting to the national register for vaccination</a:t>
            </a:r>
            <a:endParaRPr/>
          </a:p>
          <a:p>
            <a:pPr marL="215900" lvl="0" indent="-215900" algn="l" rtl="0">
              <a:lnSpc>
                <a:spcPct val="120000"/>
              </a:lnSpc>
              <a:spcBef>
                <a:spcPts val="0"/>
              </a:spcBef>
              <a:spcAft>
                <a:spcPts val="0"/>
              </a:spcAft>
              <a:buClr>
                <a:schemeClr val="accent2"/>
              </a:buClr>
              <a:buSzPts val="2000"/>
              <a:buChar char="•"/>
            </a:pPr>
            <a:r>
              <a:rPr lang="en-US"/>
              <a:t>Educate more pharmacy staff to vaccinate</a:t>
            </a:r>
            <a:endParaRPr/>
          </a:p>
          <a:p>
            <a:pPr marL="215900" lvl="0" indent="-215900" algn="l" rtl="0">
              <a:lnSpc>
                <a:spcPct val="120000"/>
              </a:lnSpc>
              <a:spcBef>
                <a:spcPts val="0"/>
              </a:spcBef>
              <a:spcAft>
                <a:spcPts val="0"/>
              </a:spcAft>
              <a:buClr>
                <a:schemeClr val="accent2"/>
              </a:buClr>
              <a:buSzPts val="2000"/>
              <a:buChar char="•"/>
            </a:pPr>
            <a:r>
              <a:rPr lang="en-US"/>
              <a:t>Cooperate with the universities to include the service in the education</a:t>
            </a:r>
            <a:endParaRPr/>
          </a:p>
          <a:p>
            <a:pPr marL="215900" lvl="0" indent="-215900" algn="l" rtl="0">
              <a:lnSpc>
                <a:spcPct val="120000"/>
              </a:lnSpc>
              <a:spcBef>
                <a:spcPts val="0"/>
              </a:spcBef>
              <a:spcAft>
                <a:spcPts val="0"/>
              </a:spcAft>
              <a:buClr>
                <a:schemeClr val="accent2"/>
              </a:buClr>
              <a:buSzPts val="2000"/>
              <a:buChar char="•"/>
            </a:pPr>
            <a:r>
              <a:rPr lang="en-US"/>
              <a:t>Cooperate with the Authorities to prepare for the next flu season </a:t>
            </a:r>
            <a:endParaRPr/>
          </a:p>
          <a:p>
            <a:pPr marL="215900" lvl="1" indent="0" algn="l" rtl="0">
              <a:lnSpc>
                <a:spcPct val="120000"/>
              </a:lnSpc>
              <a:spcBef>
                <a:spcPts val="0"/>
              </a:spcBef>
              <a:spcAft>
                <a:spcPts val="0"/>
              </a:spcAft>
              <a:buClr>
                <a:srgbClr val="702483"/>
              </a:buClr>
              <a:buSzPts val="2000"/>
              <a:buNone/>
            </a:pPr>
            <a:r>
              <a:rPr lang="en-US">
                <a:solidFill>
                  <a:srgbClr val="702483"/>
                </a:solidFill>
              </a:rPr>
              <a:t>        vaccines for 2021/2022 to be ordered just in a few weeks time….. </a:t>
            </a:r>
            <a:endParaRPr>
              <a:solidFill>
                <a:srgbClr val="702483"/>
              </a:solidFill>
            </a:endParaRPr>
          </a:p>
          <a:p>
            <a:pPr marL="216000" lvl="0" indent="-89000" algn="l" rtl="0">
              <a:lnSpc>
                <a:spcPct val="120000"/>
              </a:lnSpc>
              <a:spcBef>
                <a:spcPts val="0"/>
              </a:spcBef>
              <a:spcAft>
                <a:spcPts val="0"/>
              </a:spcAft>
              <a:buClr>
                <a:schemeClr val="accent2"/>
              </a:buClr>
              <a:buSzPts val="2000"/>
              <a:buNone/>
            </a:pPr>
            <a:endParaRPr/>
          </a:p>
          <a:p>
            <a:pPr marL="216000" lvl="0" indent="-89000" algn="l" rtl="0">
              <a:lnSpc>
                <a:spcPct val="120000"/>
              </a:lnSpc>
              <a:spcBef>
                <a:spcPts val="0"/>
              </a:spcBef>
              <a:spcAft>
                <a:spcPts val="0"/>
              </a:spcAft>
              <a:buClr>
                <a:schemeClr val="accent2"/>
              </a:buClr>
              <a:buSzPts val="2000"/>
              <a:buNone/>
            </a:pPr>
            <a:endParaRPr/>
          </a:p>
          <a:p>
            <a:pPr marL="216000" lvl="0" indent="-89000" algn="l" rtl="0">
              <a:lnSpc>
                <a:spcPct val="120000"/>
              </a:lnSpc>
              <a:spcBef>
                <a:spcPts val="0"/>
              </a:spcBef>
              <a:spcAft>
                <a:spcPts val="0"/>
              </a:spcAft>
              <a:buClr>
                <a:schemeClr val="accent2"/>
              </a:buClr>
              <a:buSzPts val="2000"/>
              <a:buNone/>
            </a:pPr>
            <a:endParaRPr/>
          </a:p>
          <a:p>
            <a:pPr marL="0" lvl="0" indent="0" algn="l" rtl="0">
              <a:lnSpc>
                <a:spcPct val="120000"/>
              </a:lnSpc>
              <a:spcBef>
                <a:spcPts val="0"/>
              </a:spcBef>
              <a:spcAft>
                <a:spcPts val="0"/>
              </a:spcAft>
              <a:buClr>
                <a:schemeClr val="accent2"/>
              </a:buClr>
              <a:buSzPts val="20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5"/>
          <p:cNvSpPr txBox="1">
            <a:spLocks noGrp="1"/>
          </p:cNvSpPr>
          <p:nvPr>
            <p:ph type="title"/>
          </p:nvPr>
        </p:nvSpPr>
        <p:spPr>
          <a:xfrm>
            <a:off x="252000" y="215999"/>
            <a:ext cx="7560000" cy="594000"/>
          </a:xfrm>
          <a:prstGeom prst="rect">
            <a:avLst/>
          </a:prstGeom>
          <a:noFill/>
          <a:ln>
            <a:noFill/>
          </a:ln>
        </p:spPr>
        <p:txBody>
          <a:bodyPr spcFirstLastPara="1" wrap="square" lIns="0" tIns="0" rIns="0" bIns="0" anchor="ctr" anchorCtr="0">
            <a:noAutofit/>
          </a:bodyPr>
          <a:lstStyle/>
          <a:p>
            <a:pPr marL="0" lvl="0" indent="0" algn="l" rtl="0">
              <a:lnSpc>
                <a:spcPct val="108333"/>
              </a:lnSpc>
              <a:spcBef>
                <a:spcPts val="0"/>
              </a:spcBef>
              <a:spcAft>
                <a:spcPts val="0"/>
              </a:spcAft>
              <a:buClr>
                <a:srgbClr val="9C94E0"/>
              </a:buClr>
              <a:buSzPts val="2400"/>
              <a:buFont typeface="Calibri"/>
              <a:buNone/>
            </a:pPr>
            <a:r>
              <a:rPr lang="en-US">
                <a:solidFill>
                  <a:srgbClr val="9C94E0"/>
                </a:solidFill>
              </a:rPr>
              <a:t>Speaker 2</a:t>
            </a:r>
            <a:endParaRPr/>
          </a:p>
        </p:txBody>
      </p:sp>
      <p:sp>
        <p:nvSpPr>
          <p:cNvPr id="280" name="Google Shape;280;p35"/>
          <p:cNvSpPr/>
          <p:nvPr/>
        </p:nvSpPr>
        <p:spPr>
          <a:xfrm>
            <a:off x="3318321" y="1814191"/>
            <a:ext cx="5304386" cy="12926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9C94E0"/>
                </a:solidFill>
                <a:latin typeface="Calibri"/>
                <a:ea typeface="Calibri"/>
                <a:cs typeface="Calibri"/>
                <a:sym typeface="Calibri"/>
              </a:rPr>
              <a:t>Andi Shirtcliffe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Clinical Chief Advisor – Pharmacy, Quality Use of Medicines, Allied Health</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Ministry of Health</a:t>
            </a:r>
            <a:endParaRPr sz="1200">
              <a:solidFill>
                <a:schemeClr val="dk1"/>
              </a:solidFill>
              <a:latin typeface="Calibri"/>
              <a:ea typeface="Calibri"/>
              <a:cs typeface="Calibri"/>
              <a:sym typeface="Calibri"/>
            </a:endParaRPr>
          </a:p>
        </p:txBody>
      </p:sp>
      <p:pic>
        <p:nvPicPr>
          <p:cNvPr id="281" name="Google Shape;281;p35"/>
          <p:cNvPicPr preferRelativeResize="0"/>
          <p:nvPr/>
        </p:nvPicPr>
        <p:blipFill rotWithShape="1">
          <a:blip r:embed="rId3">
            <a:alphaModFix/>
          </a:blip>
          <a:srcRect/>
          <a:stretch/>
        </p:blipFill>
        <p:spPr>
          <a:xfrm>
            <a:off x="394325" y="1161021"/>
            <a:ext cx="1954591" cy="25990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6"/>
          <p:cNvSpPr/>
          <p:nvPr/>
        </p:nvSpPr>
        <p:spPr>
          <a:xfrm>
            <a:off x="621792" y="1309421"/>
            <a:ext cx="8001000" cy="267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9C94E0"/>
                </a:solidFill>
                <a:latin typeface="Calibri"/>
                <a:ea typeface="Calibri"/>
                <a:cs typeface="Calibri"/>
                <a:sym typeface="Calibri"/>
              </a:rPr>
              <a:t>Andi Shirtcliffe</a:t>
            </a:r>
            <a:r>
              <a:rPr lang="en-US" sz="2400" b="1">
                <a:solidFill>
                  <a:srgbClr val="F49E8E"/>
                </a:solidFill>
                <a:latin typeface="Calibri"/>
                <a:ea typeface="Calibri"/>
                <a:cs typeface="Calibri"/>
                <a:sym typeface="Calibri"/>
              </a:rPr>
              <a:t>, B.Pharm, PG Dip (Clin) Pharm, FPS, Reg Pharm NZ</a:t>
            </a:r>
            <a:endParaRPr/>
          </a:p>
          <a:p>
            <a:pPr marL="0" marR="0" lvl="0" indent="0" algn="l" rtl="0">
              <a:spcBef>
                <a:spcPts val="0"/>
              </a:spcBef>
              <a:spcAft>
                <a:spcPts val="0"/>
              </a:spcAft>
              <a:buNone/>
            </a:pPr>
            <a:endParaRPr sz="2400" b="1">
              <a:solidFill>
                <a:srgbClr val="F49E8E"/>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Clinical Chief Advisor – Pharmacy, Quality Use of Medicines, Allied Health</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Ministry of Health, New Zealand</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Manatu Hauora, Aoteoroa</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pic>
        <p:nvPicPr>
          <p:cNvPr id="288" name="Google Shape;288;p36"/>
          <p:cNvPicPr preferRelativeResize="0"/>
          <p:nvPr/>
        </p:nvPicPr>
        <p:blipFill rotWithShape="1">
          <a:blip r:embed="rId3">
            <a:alphaModFix/>
          </a:blip>
          <a:srcRect/>
          <a:stretch/>
        </p:blipFill>
        <p:spPr>
          <a:xfrm>
            <a:off x="246444" y="3429618"/>
            <a:ext cx="1465600" cy="594000"/>
          </a:xfrm>
          <a:prstGeom prst="rect">
            <a:avLst/>
          </a:prstGeom>
          <a:noFill/>
          <a:ln>
            <a:noFill/>
          </a:ln>
        </p:spPr>
      </p:pic>
      <p:pic>
        <p:nvPicPr>
          <p:cNvPr id="289" name="Google Shape;289;p36"/>
          <p:cNvPicPr preferRelativeResize="0"/>
          <p:nvPr/>
        </p:nvPicPr>
        <p:blipFill rotWithShape="1">
          <a:blip r:embed="rId4">
            <a:alphaModFix/>
          </a:blip>
          <a:srcRect/>
          <a:stretch/>
        </p:blipFill>
        <p:spPr>
          <a:xfrm>
            <a:off x="1948426" y="3429618"/>
            <a:ext cx="1465601" cy="594000"/>
          </a:xfrm>
          <a:prstGeom prst="rect">
            <a:avLst/>
          </a:prstGeom>
          <a:noFill/>
          <a:ln>
            <a:noFill/>
          </a:ln>
        </p:spPr>
      </p:pic>
      <p:pic>
        <p:nvPicPr>
          <p:cNvPr id="290" name="Google Shape;290;p36"/>
          <p:cNvPicPr preferRelativeResize="0"/>
          <p:nvPr/>
        </p:nvPicPr>
        <p:blipFill rotWithShape="1">
          <a:blip r:embed="rId5">
            <a:alphaModFix/>
          </a:blip>
          <a:srcRect/>
          <a:stretch/>
        </p:blipFill>
        <p:spPr>
          <a:xfrm>
            <a:off x="3570105" y="3503981"/>
            <a:ext cx="1936088" cy="419624"/>
          </a:xfrm>
          <a:prstGeom prst="rect">
            <a:avLst/>
          </a:prstGeom>
          <a:noFill/>
          <a:ln>
            <a:noFill/>
          </a:ln>
        </p:spPr>
      </p:pic>
      <p:pic>
        <p:nvPicPr>
          <p:cNvPr id="291" name="Google Shape;291;p36"/>
          <p:cNvPicPr preferRelativeResize="0"/>
          <p:nvPr/>
        </p:nvPicPr>
        <p:blipFill rotWithShape="1">
          <a:blip r:embed="rId6">
            <a:alphaModFix/>
          </a:blip>
          <a:srcRect/>
          <a:stretch/>
        </p:blipFill>
        <p:spPr>
          <a:xfrm>
            <a:off x="5603872" y="3503981"/>
            <a:ext cx="1760383" cy="483097"/>
          </a:xfrm>
          <a:prstGeom prst="rect">
            <a:avLst/>
          </a:prstGeom>
          <a:noFill/>
          <a:ln>
            <a:noFill/>
          </a:ln>
        </p:spPr>
      </p:pic>
      <p:pic>
        <p:nvPicPr>
          <p:cNvPr id="292" name="Google Shape;292;p36"/>
          <p:cNvPicPr preferRelativeResize="0"/>
          <p:nvPr/>
        </p:nvPicPr>
        <p:blipFill rotWithShape="1">
          <a:blip r:embed="rId7">
            <a:alphaModFix/>
          </a:blip>
          <a:srcRect/>
          <a:stretch/>
        </p:blipFill>
        <p:spPr>
          <a:xfrm>
            <a:off x="7364253" y="3503980"/>
            <a:ext cx="1524000" cy="519637"/>
          </a:xfrm>
          <a:prstGeom prst="rect">
            <a:avLst/>
          </a:prstGeom>
          <a:noFill/>
          <a:ln>
            <a:noFill/>
          </a:ln>
        </p:spPr>
      </p:pic>
      <p:pic>
        <p:nvPicPr>
          <p:cNvPr id="293" name="Google Shape;293;p36"/>
          <p:cNvPicPr preferRelativeResize="0"/>
          <p:nvPr/>
        </p:nvPicPr>
        <p:blipFill rotWithShape="1">
          <a:blip r:embed="rId8">
            <a:alphaModFix/>
          </a:blip>
          <a:srcRect/>
          <a:stretch/>
        </p:blipFill>
        <p:spPr>
          <a:xfrm>
            <a:off x="0" y="256770"/>
            <a:ext cx="2201875" cy="594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7"/>
          <p:cNvSpPr txBox="1">
            <a:spLocks noGrp="1"/>
          </p:cNvSpPr>
          <p:nvPr>
            <p:ph type="body" idx="1"/>
          </p:nvPr>
        </p:nvSpPr>
        <p:spPr>
          <a:xfrm>
            <a:off x="252000" y="1368000"/>
            <a:ext cx="8640000" cy="2736000"/>
          </a:xfrm>
          <a:prstGeom prst="rect">
            <a:avLst/>
          </a:prstGeom>
          <a:noFill/>
          <a:ln>
            <a:noFill/>
          </a:ln>
        </p:spPr>
        <p:txBody>
          <a:bodyPr spcFirstLastPara="1" wrap="square" lIns="0" tIns="0" rIns="0" bIns="0" anchor="t" anchorCtr="0">
            <a:noAutofit/>
          </a:bodyPr>
          <a:lstStyle/>
          <a:p>
            <a:pPr marL="216000" lvl="0" indent="-139800" algn="l" rtl="0">
              <a:lnSpc>
                <a:spcPct val="100000"/>
              </a:lnSpc>
              <a:spcBef>
                <a:spcPts val="0"/>
              </a:spcBef>
              <a:spcAft>
                <a:spcPts val="0"/>
              </a:spcAft>
              <a:buClr>
                <a:schemeClr val="accent2"/>
              </a:buClr>
              <a:buSzPts val="1200"/>
              <a:buNone/>
            </a:pPr>
            <a:endParaRPr sz="1200"/>
          </a:p>
          <a:p>
            <a:pPr marL="216000" lvl="0" indent="-216000" algn="l" rtl="0">
              <a:lnSpc>
                <a:spcPct val="100000"/>
              </a:lnSpc>
              <a:spcBef>
                <a:spcPts val="0"/>
              </a:spcBef>
              <a:spcAft>
                <a:spcPts val="0"/>
              </a:spcAft>
              <a:buClr>
                <a:schemeClr val="accent2"/>
              </a:buClr>
              <a:buSzPts val="1200"/>
              <a:buChar char="•"/>
            </a:pPr>
            <a:r>
              <a:rPr lang="en-US" sz="1200"/>
              <a:t>The practice of pharmacy is necessarily broad and is wider than pharmacists working directly with patients, given that such roles influence clinical practice and public safety. In a clinical role, the pharmacist acts as a medicines manager, providing patient-centred medication therapy management, health improvement and disease prevention services, usually in a collaborative environment. Pharmacists ensure safe and quality use of medicines and optimise health outcomes by contributing to patient assessment and to the selection, prescribing, monitoring and evaluation of medicine therapy.</a:t>
            </a:r>
            <a:endParaRPr sz="1200"/>
          </a:p>
          <a:p>
            <a:pPr marL="216000" lvl="0" indent="-216000" algn="l" rtl="0">
              <a:lnSpc>
                <a:spcPct val="100000"/>
              </a:lnSpc>
              <a:spcBef>
                <a:spcPts val="0"/>
              </a:spcBef>
              <a:spcAft>
                <a:spcPts val="0"/>
              </a:spcAft>
              <a:buClr>
                <a:schemeClr val="accent2"/>
              </a:buClr>
              <a:buSzPts val="1200"/>
              <a:buChar char="•"/>
            </a:pPr>
            <a:r>
              <a:rPr lang="en-US" sz="1200"/>
              <a:t>The practice of pharmacy may include but is not limited to: the custody, preparation and dispensing of medicines and pharmaceutical products; the selection and provision of non-prescription medicine therapies and therapeutic aids; health promotion, including health screening; </a:t>
            </a:r>
            <a:r>
              <a:rPr lang="en-US" b="1"/>
              <a:t>administration of medicines, including injectable medicines; </a:t>
            </a:r>
            <a:r>
              <a:rPr lang="en-US" sz="1200"/>
              <a:t>researching and evaluating information and providing evidence-based advice and recommendations on medicines and medicine-related health issues; teaching and advising; policy development; management; manufacturing; and auditing.</a:t>
            </a:r>
            <a:endParaRPr sz="1200"/>
          </a:p>
          <a:p>
            <a:pPr marL="216000" lvl="0" indent="-89000" algn="l" rtl="0">
              <a:lnSpc>
                <a:spcPct val="120000"/>
              </a:lnSpc>
              <a:spcBef>
                <a:spcPts val="0"/>
              </a:spcBef>
              <a:spcAft>
                <a:spcPts val="0"/>
              </a:spcAft>
              <a:buClr>
                <a:schemeClr val="accent2"/>
              </a:buClr>
              <a:buSzPts val="2000"/>
              <a:buNone/>
            </a:pPr>
            <a:endParaRPr/>
          </a:p>
          <a:p>
            <a:pPr marL="216000" lvl="0" indent="-216000" algn="l" rtl="0">
              <a:lnSpc>
                <a:spcPct val="200000"/>
              </a:lnSpc>
              <a:spcBef>
                <a:spcPts val="0"/>
              </a:spcBef>
              <a:spcAft>
                <a:spcPts val="0"/>
              </a:spcAft>
              <a:buClr>
                <a:schemeClr val="accent2"/>
              </a:buClr>
              <a:buSzPts val="1200"/>
              <a:buChar char="•"/>
            </a:pPr>
            <a:r>
              <a:rPr lang="en-US" sz="1200"/>
              <a:t>New Zealand’s Intern Pharmacist scope includes the potential for administration of medicines as well.</a:t>
            </a:r>
            <a:endParaRPr/>
          </a:p>
        </p:txBody>
      </p:sp>
      <p:sp>
        <p:nvSpPr>
          <p:cNvPr id="299" name="Google Shape;299;p37"/>
          <p:cNvSpPr txBox="1">
            <a:spLocks noGrp="1"/>
          </p:cNvSpPr>
          <p:nvPr>
            <p:ph type="title"/>
          </p:nvPr>
        </p:nvSpPr>
        <p:spPr>
          <a:xfrm>
            <a:off x="252000" y="215999"/>
            <a:ext cx="7560000" cy="594000"/>
          </a:xfrm>
          <a:prstGeom prst="rect">
            <a:avLst/>
          </a:prstGeom>
          <a:noFill/>
          <a:ln>
            <a:noFill/>
          </a:ln>
        </p:spPr>
        <p:txBody>
          <a:bodyPr spcFirstLastPara="1" wrap="square" lIns="0" tIns="0" rIns="0" bIns="0" anchor="ctr" anchorCtr="0">
            <a:noAutofit/>
          </a:bodyPr>
          <a:lstStyle/>
          <a:p>
            <a:pPr marL="0" lvl="0" indent="0" algn="l" rtl="0">
              <a:lnSpc>
                <a:spcPct val="108333"/>
              </a:lnSpc>
              <a:spcBef>
                <a:spcPts val="0"/>
              </a:spcBef>
              <a:spcAft>
                <a:spcPts val="0"/>
              </a:spcAft>
              <a:buClr>
                <a:srgbClr val="9C94E0"/>
              </a:buClr>
              <a:buSzPts val="2400"/>
              <a:buFont typeface="Calibri"/>
              <a:buNone/>
            </a:pPr>
            <a:r>
              <a:rPr lang="en-US">
                <a:solidFill>
                  <a:srgbClr val="9C94E0"/>
                </a:solidFill>
              </a:rPr>
              <a:t>Scope of Practice</a:t>
            </a:r>
            <a:endParaRPr/>
          </a:p>
        </p:txBody>
      </p:sp>
      <p:sp>
        <p:nvSpPr>
          <p:cNvPr id="300" name="Google Shape;300;p37"/>
          <p:cNvSpPr/>
          <p:nvPr/>
        </p:nvSpPr>
        <p:spPr>
          <a:xfrm>
            <a:off x="690400" y="2700075"/>
            <a:ext cx="6813900" cy="565800"/>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8"/>
          <p:cNvSpPr txBox="1">
            <a:spLocks noGrp="1"/>
          </p:cNvSpPr>
          <p:nvPr>
            <p:ph type="body" idx="1"/>
          </p:nvPr>
        </p:nvSpPr>
        <p:spPr>
          <a:xfrm>
            <a:off x="252000" y="1368000"/>
            <a:ext cx="8640000" cy="2736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2"/>
              </a:buClr>
              <a:buSzPts val="1200"/>
              <a:buNone/>
            </a:pPr>
            <a:r>
              <a:rPr lang="en-US" sz="1200" b="1"/>
              <a:t> </a:t>
            </a:r>
            <a:endParaRPr sz="1200"/>
          </a:p>
          <a:p>
            <a:pPr marL="216000" lvl="0" indent="-216000" algn="l" rtl="0">
              <a:lnSpc>
                <a:spcPct val="100000"/>
              </a:lnSpc>
              <a:spcBef>
                <a:spcPts val="0"/>
              </a:spcBef>
              <a:spcAft>
                <a:spcPts val="0"/>
              </a:spcAft>
              <a:buClr>
                <a:schemeClr val="accent2"/>
              </a:buClr>
              <a:buSzPts val="1200"/>
              <a:buChar char="•"/>
            </a:pPr>
            <a:r>
              <a:rPr lang="en-US" sz="1200" b="1"/>
              <a:t>Public Health Care 02</a:t>
            </a:r>
            <a:endParaRPr sz="1200"/>
          </a:p>
          <a:p>
            <a:pPr marL="216000" lvl="0" indent="-216000" algn="l" rtl="0">
              <a:lnSpc>
                <a:spcPct val="100000"/>
              </a:lnSpc>
              <a:spcBef>
                <a:spcPts val="0"/>
              </a:spcBef>
              <a:spcAft>
                <a:spcPts val="0"/>
              </a:spcAft>
              <a:buClr>
                <a:schemeClr val="accent2"/>
              </a:buClr>
              <a:buSzPts val="1200"/>
              <a:buChar char="•"/>
            </a:pPr>
            <a:r>
              <a:rPr lang="en-US" sz="1200"/>
              <a:t>O2.1 Contribute to community health</a:t>
            </a:r>
            <a:endParaRPr/>
          </a:p>
          <a:p>
            <a:pPr marL="216000" lvl="0" indent="-216000" algn="l" rtl="0">
              <a:lnSpc>
                <a:spcPct val="100000"/>
              </a:lnSpc>
              <a:spcBef>
                <a:spcPts val="0"/>
              </a:spcBef>
              <a:spcAft>
                <a:spcPts val="0"/>
              </a:spcAft>
              <a:buClr>
                <a:schemeClr val="accent2"/>
              </a:buClr>
              <a:buSzPts val="1200"/>
              <a:buChar char="•"/>
            </a:pPr>
            <a:r>
              <a:rPr lang="en-US" sz="1200"/>
              <a:t>O2.2 Health promotion</a:t>
            </a:r>
            <a:endParaRPr/>
          </a:p>
          <a:p>
            <a:pPr marL="216000" lvl="0" indent="-216000" algn="l" rtl="0">
              <a:lnSpc>
                <a:spcPct val="100000"/>
              </a:lnSpc>
              <a:spcBef>
                <a:spcPts val="0"/>
              </a:spcBef>
              <a:spcAft>
                <a:spcPts val="0"/>
              </a:spcAft>
              <a:buClr>
                <a:schemeClr val="accent2"/>
              </a:buClr>
              <a:buSzPts val="1800"/>
              <a:buChar char="•"/>
            </a:pPr>
            <a:r>
              <a:rPr lang="en-US" sz="1800" b="1"/>
              <a:t>O3: Supply and administration of medicines </a:t>
            </a:r>
            <a:r>
              <a:rPr lang="en-US" sz="1200"/>
              <a:t> </a:t>
            </a:r>
            <a:endParaRPr/>
          </a:p>
          <a:p>
            <a:pPr marL="216000" lvl="0" indent="-216000" algn="l" rtl="0">
              <a:lnSpc>
                <a:spcPct val="100000"/>
              </a:lnSpc>
              <a:spcBef>
                <a:spcPts val="0"/>
              </a:spcBef>
              <a:spcAft>
                <a:spcPts val="0"/>
              </a:spcAft>
              <a:buClr>
                <a:schemeClr val="accent2"/>
              </a:buClr>
              <a:buSzPts val="1200"/>
              <a:buChar char="•"/>
            </a:pPr>
            <a:r>
              <a:rPr lang="en-US" sz="1200"/>
              <a:t>O3.1 Assess prescriptions</a:t>
            </a:r>
            <a:endParaRPr/>
          </a:p>
          <a:p>
            <a:pPr marL="216000" lvl="0" indent="-216000" algn="l" rtl="0">
              <a:lnSpc>
                <a:spcPct val="100000"/>
              </a:lnSpc>
              <a:spcBef>
                <a:spcPts val="0"/>
              </a:spcBef>
              <a:spcAft>
                <a:spcPts val="0"/>
              </a:spcAft>
              <a:buClr>
                <a:schemeClr val="accent2"/>
              </a:buClr>
              <a:buSzPts val="1200"/>
              <a:buChar char="•"/>
            </a:pPr>
            <a:r>
              <a:rPr lang="en-US" sz="1200"/>
              <a:t>O3.2 Dispense medicines</a:t>
            </a:r>
            <a:endParaRPr/>
          </a:p>
          <a:p>
            <a:pPr marL="216000" lvl="0" indent="-216000" algn="l" rtl="0">
              <a:lnSpc>
                <a:spcPct val="100000"/>
              </a:lnSpc>
              <a:spcBef>
                <a:spcPts val="0"/>
              </a:spcBef>
              <a:spcAft>
                <a:spcPts val="0"/>
              </a:spcAft>
              <a:buClr>
                <a:schemeClr val="accent2"/>
              </a:buClr>
              <a:buSzPts val="1200"/>
              <a:buChar char="•"/>
            </a:pPr>
            <a:r>
              <a:rPr lang="en-US" sz="1200"/>
              <a:t>O3.3 Compound pharmaceutical products</a:t>
            </a:r>
            <a:endParaRPr/>
          </a:p>
          <a:p>
            <a:pPr marL="216000" lvl="0" indent="-216000" algn="l" rtl="0">
              <a:lnSpc>
                <a:spcPct val="100000"/>
              </a:lnSpc>
              <a:spcBef>
                <a:spcPts val="0"/>
              </a:spcBef>
              <a:spcAft>
                <a:spcPts val="0"/>
              </a:spcAft>
              <a:buClr>
                <a:schemeClr val="accent2"/>
              </a:buClr>
              <a:buSzPts val="1800"/>
              <a:buChar char="•"/>
            </a:pPr>
            <a:r>
              <a:rPr lang="en-US" sz="1800"/>
              <a:t>O3.4 </a:t>
            </a:r>
            <a:r>
              <a:rPr lang="en-US" sz="1800" b="1"/>
              <a:t>Administer medicines</a:t>
            </a:r>
            <a:endParaRPr/>
          </a:p>
          <a:p>
            <a:pPr marL="216000" lvl="0" indent="-216000" algn="l" rtl="0">
              <a:lnSpc>
                <a:spcPct val="100000"/>
              </a:lnSpc>
              <a:spcBef>
                <a:spcPts val="0"/>
              </a:spcBef>
              <a:spcAft>
                <a:spcPts val="0"/>
              </a:spcAft>
              <a:buClr>
                <a:schemeClr val="accent2"/>
              </a:buClr>
              <a:buSzPts val="1200"/>
              <a:buChar char="•"/>
            </a:pPr>
            <a:r>
              <a:rPr lang="en-US" sz="1200"/>
              <a:t>O3.5 Provide patient counselling</a:t>
            </a:r>
            <a:endParaRPr/>
          </a:p>
          <a:p>
            <a:pPr marL="216000" lvl="0" indent="-139800" algn="l" rtl="0">
              <a:lnSpc>
                <a:spcPct val="100000"/>
              </a:lnSpc>
              <a:spcBef>
                <a:spcPts val="0"/>
              </a:spcBef>
              <a:spcAft>
                <a:spcPts val="0"/>
              </a:spcAft>
              <a:buClr>
                <a:schemeClr val="accent2"/>
              </a:buClr>
              <a:buSzPts val="1200"/>
              <a:buNone/>
            </a:pPr>
            <a:endParaRPr sz="1200"/>
          </a:p>
          <a:p>
            <a:pPr marL="216000" lvl="0" indent="-139800" algn="l" rtl="0">
              <a:lnSpc>
                <a:spcPct val="100000"/>
              </a:lnSpc>
              <a:spcBef>
                <a:spcPts val="0"/>
              </a:spcBef>
              <a:spcAft>
                <a:spcPts val="0"/>
              </a:spcAft>
              <a:buClr>
                <a:schemeClr val="accent2"/>
              </a:buClr>
              <a:buSzPts val="1200"/>
              <a:buNone/>
            </a:pPr>
            <a:endParaRPr sz="1200"/>
          </a:p>
          <a:p>
            <a:pPr marL="0" lvl="0" indent="0" algn="l" rtl="0">
              <a:lnSpc>
                <a:spcPct val="100000"/>
              </a:lnSpc>
              <a:spcBef>
                <a:spcPts val="0"/>
              </a:spcBef>
              <a:spcAft>
                <a:spcPts val="0"/>
              </a:spcAft>
              <a:buClr>
                <a:schemeClr val="accent2"/>
              </a:buClr>
              <a:buSzPts val="1200"/>
              <a:buNone/>
            </a:pPr>
            <a:r>
              <a:rPr lang="en-US" sz="1200" u="sng">
                <a:solidFill>
                  <a:schemeClr val="hlink"/>
                </a:solidFill>
                <a:hlinkClick r:id="rId3"/>
              </a:rPr>
              <a:t>https://www.pharmacycouncil.org.nz/</a:t>
            </a:r>
            <a:r>
              <a:rPr lang="en-US" sz="1200"/>
              <a:t> </a:t>
            </a:r>
            <a:endParaRPr/>
          </a:p>
        </p:txBody>
      </p:sp>
      <p:sp>
        <p:nvSpPr>
          <p:cNvPr id="307" name="Google Shape;307;p38"/>
          <p:cNvSpPr txBox="1">
            <a:spLocks noGrp="1"/>
          </p:cNvSpPr>
          <p:nvPr>
            <p:ph type="body" idx="2"/>
          </p:nvPr>
        </p:nvSpPr>
        <p:spPr>
          <a:xfrm>
            <a:off x="252000" y="1044000"/>
            <a:ext cx="8640000" cy="243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2"/>
              </a:buClr>
              <a:buSzPts val="2000"/>
              <a:buNone/>
            </a:pPr>
            <a:r>
              <a:rPr lang="en-US"/>
              <a:t>Competence Standards &amp; Training</a:t>
            </a:r>
            <a:endParaRPr/>
          </a:p>
        </p:txBody>
      </p:sp>
      <p:sp>
        <p:nvSpPr>
          <p:cNvPr id="308" name="Google Shape;308;p38"/>
          <p:cNvSpPr txBox="1">
            <a:spLocks noGrp="1"/>
          </p:cNvSpPr>
          <p:nvPr>
            <p:ph type="title"/>
          </p:nvPr>
        </p:nvSpPr>
        <p:spPr>
          <a:xfrm>
            <a:off x="252000" y="215999"/>
            <a:ext cx="7560000" cy="594000"/>
          </a:xfrm>
          <a:prstGeom prst="rect">
            <a:avLst/>
          </a:prstGeom>
          <a:noFill/>
          <a:ln>
            <a:noFill/>
          </a:ln>
        </p:spPr>
        <p:txBody>
          <a:bodyPr spcFirstLastPara="1" wrap="square" lIns="0" tIns="0" rIns="0" bIns="0" anchor="ctr" anchorCtr="0">
            <a:noAutofit/>
          </a:bodyPr>
          <a:lstStyle/>
          <a:p>
            <a:pPr marL="0" lvl="0" indent="0" algn="l" rtl="0">
              <a:lnSpc>
                <a:spcPct val="108333"/>
              </a:lnSpc>
              <a:spcBef>
                <a:spcPts val="0"/>
              </a:spcBef>
              <a:spcAft>
                <a:spcPts val="0"/>
              </a:spcAft>
              <a:buClr>
                <a:srgbClr val="9C94E0"/>
              </a:buClr>
              <a:buSzPts val="2400"/>
              <a:buFont typeface="Calibri"/>
              <a:buNone/>
            </a:pPr>
            <a:r>
              <a:rPr lang="en-US">
                <a:solidFill>
                  <a:srgbClr val="9C94E0"/>
                </a:solidFill>
              </a:rPr>
              <a:t>Competence Standards, Training and Audit</a:t>
            </a:r>
            <a:endParaRPr/>
          </a:p>
        </p:txBody>
      </p:sp>
      <p:pic>
        <p:nvPicPr>
          <p:cNvPr id="309" name="Google Shape;309;p38"/>
          <p:cNvPicPr preferRelativeResize="0"/>
          <p:nvPr/>
        </p:nvPicPr>
        <p:blipFill rotWithShape="1">
          <a:blip r:embed="rId4">
            <a:alphaModFix/>
          </a:blip>
          <a:srcRect/>
          <a:stretch/>
        </p:blipFill>
        <p:spPr>
          <a:xfrm>
            <a:off x="5677546" y="987000"/>
            <a:ext cx="1524000" cy="762000"/>
          </a:xfrm>
          <a:prstGeom prst="rect">
            <a:avLst/>
          </a:prstGeom>
          <a:noFill/>
          <a:ln>
            <a:noFill/>
          </a:ln>
        </p:spPr>
      </p:pic>
      <p:sp>
        <p:nvSpPr>
          <p:cNvPr id="310" name="Google Shape;310;p38"/>
          <p:cNvSpPr/>
          <p:nvPr/>
        </p:nvSpPr>
        <p:spPr>
          <a:xfrm>
            <a:off x="4860281" y="3730168"/>
            <a:ext cx="40884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https://www.immune.org.nz/pharmacists</a:t>
            </a:r>
            <a:endParaRPr/>
          </a:p>
        </p:txBody>
      </p:sp>
      <p:pic>
        <p:nvPicPr>
          <p:cNvPr id="311" name="Google Shape;311;p38"/>
          <p:cNvPicPr preferRelativeResize="0"/>
          <p:nvPr/>
        </p:nvPicPr>
        <p:blipFill rotWithShape="1">
          <a:blip r:embed="rId5">
            <a:alphaModFix/>
          </a:blip>
          <a:srcRect/>
          <a:stretch/>
        </p:blipFill>
        <p:spPr>
          <a:xfrm>
            <a:off x="6143221" y="3172167"/>
            <a:ext cx="2638425" cy="561975"/>
          </a:xfrm>
          <a:prstGeom prst="rect">
            <a:avLst/>
          </a:prstGeom>
          <a:noFill/>
          <a:ln>
            <a:noFill/>
          </a:ln>
        </p:spPr>
      </p:pic>
      <p:sp>
        <p:nvSpPr>
          <p:cNvPr id="312" name="Google Shape;312;p38"/>
          <p:cNvSpPr/>
          <p:nvPr/>
        </p:nvSpPr>
        <p:spPr>
          <a:xfrm>
            <a:off x="4424766" y="1639338"/>
            <a:ext cx="4614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https://www.otago.ac.nz/pharmacy/index.html</a:t>
            </a:r>
            <a:endParaRPr/>
          </a:p>
        </p:txBody>
      </p:sp>
      <p:sp>
        <p:nvSpPr>
          <p:cNvPr id="313" name="Google Shape;313;p38"/>
          <p:cNvSpPr/>
          <p:nvPr/>
        </p:nvSpPr>
        <p:spPr>
          <a:xfrm>
            <a:off x="2973505" y="3279836"/>
            <a:ext cx="25974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https://www.psnz.org.nz/</a:t>
            </a:r>
            <a:endParaRPr/>
          </a:p>
        </p:txBody>
      </p:sp>
      <p:pic>
        <p:nvPicPr>
          <p:cNvPr id="314" name="Google Shape;314;p38"/>
          <p:cNvPicPr preferRelativeResize="0"/>
          <p:nvPr/>
        </p:nvPicPr>
        <p:blipFill rotWithShape="1">
          <a:blip r:embed="rId6">
            <a:alphaModFix/>
          </a:blip>
          <a:srcRect/>
          <a:stretch/>
        </p:blipFill>
        <p:spPr>
          <a:xfrm>
            <a:off x="3814448" y="2633967"/>
            <a:ext cx="1786038" cy="646331"/>
          </a:xfrm>
          <a:prstGeom prst="rect">
            <a:avLst/>
          </a:prstGeom>
          <a:noFill/>
          <a:ln>
            <a:noFill/>
          </a:ln>
        </p:spPr>
      </p:pic>
      <p:pic>
        <p:nvPicPr>
          <p:cNvPr id="315" name="Google Shape;315;p38"/>
          <p:cNvPicPr preferRelativeResize="0"/>
          <p:nvPr/>
        </p:nvPicPr>
        <p:blipFill rotWithShape="1">
          <a:blip r:embed="rId7">
            <a:alphaModFix/>
          </a:blip>
          <a:srcRect/>
          <a:stretch/>
        </p:blipFill>
        <p:spPr>
          <a:xfrm>
            <a:off x="5281588" y="2273719"/>
            <a:ext cx="1324412" cy="520616"/>
          </a:xfrm>
          <a:prstGeom prst="rect">
            <a:avLst/>
          </a:prstGeom>
          <a:noFill/>
          <a:ln>
            <a:noFill/>
          </a:ln>
        </p:spPr>
      </p:pic>
      <p:sp>
        <p:nvSpPr>
          <p:cNvPr id="316" name="Google Shape;316;p38"/>
          <p:cNvSpPr/>
          <p:nvPr/>
        </p:nvSpPr>
        <p:spPr>
          <a:xfrm>
            <a:off x="252000" y="1912297"/>
            <a:ext cx="4486800" cy="659400"/>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7" name="Google Shape;317;p38"/>
          <p:cNvSpPr/>
          <p:nvPr/>
        </p:nvSpPr>
        <p:spPr>
          <a:xfrm>
            <a:off x="195292" y="2844710"/>
            <a:ext cx="2898900" cy="491100"/>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9"/>
          <p:cNvSpPr txBox="1">
            <a:spLocks noGrp="1"/>
          </p:cNvSpPr>
          <p:nvPr>
            <p:ph type="body" idx="1"/>
          </p:nvPr>
        </p:nvSpPr>
        <p:spPr>
          <a:xfrm>
            <a:off x="252000" y="1368000"/>
            <a:ext cx="8640000" cy="2736000"/>
          </a:xfrm>
          <a:prstGeom prst="rect">
            <a:avLst/>
          </a:prstGeom>
          <a:noFill/>
          <a:ln>
            <a:noFill/>
          </a:ln>
        </p:spPr>
        <p:txBody>
          <a:bodyPr spcFirstLastPara="1" wrap="square" lIns="0" tIns="0" rIns="0" bIns="0" anchor="t" anchorCtr="0">
            <a:noAutofit/>
          </a:bodyPr>
          <a:lstStyle/>
          <a:p>
            <a:pPr marL="216000" lvl="0" indent="-216000" algn="l" rtl="0">
              <a:lnSpc>
                <a:spcPct val="100000"/>
              </a:lnSpc>
              <a:spcBef>
                <a:spcPts val="0"/>
              </a:spcBef>
              <a:spcAft>
                <a:spcPts val="0"/>
              </a:spcAft>
              <a:buClr>
                <a:schemeClr val="accent2"/>
              </a:buClr>
              <a:buSzPts val="1000"/>
              <a:buChar char="•"/>
            </a:pPr>
            <a:r>
              <a:rPr lang="en-US" sz="1000" b="1"/>
              <a:t>Contents</a:t>
            </a:r>
            <a:endParaRPr/>
          </a:p>
          <a:p>
            <a:pPr marL="216000" lvl="0" indent="-216000" algn="l" rtl="0">
              <a:lnSpc>
                <a:spcPct val="100000"/>
              </a:lnSpc>
              <a:spcBef>
                <a:spcPts val="0"/>
              </a:spcBef>
              <a:spcAft>
                <a:spcPts val="0"/>
              </a:spcAft>
              <a:buClr>
                <a:schemeClr val="accent2"/>
              </a:buClr>
              <a:buSzPts val="1000"/>
              <a:buChar char="•"/>
            </a:pPr>
            <a:r>
              <a:rPr lang="en-US" sz="1000"/>
              <a:t>Part A Background, Part B Service and quality requirements, Part C General terms, Part D Payment and claiming terms,  Part E Definitions</a:t>
            </a:r>
            <a:endParaRPr/>
          </a:p>
          <a:p>
            <a:pPr marL="216000" lvl="0" indent="-216000" algn="l" rtl="0">
              <a:lnSpc>
                <a:spcPct val="100000"/>
              </a:lnSpc>
              <a:spcBef>
                <a:spcPts val="0"/>
              </a:spcBef>
              <a:spcAft>
                <a:spcPts val="0"/>
              </a:spcAft>
              <a:buClr>
                <a:schemeClr val="accent2"/>
              </a:buClr>
              <a:buSzPts val="1000"/>
              <a:buChar char="•"/>
            </a:pPr>
            <a:r>
              <a:rPr lang="en-US" sz="1000"/>
              <a:t>Schedule 1 Dispensing and professional advisory services</a:t>
            </a:r>
            <a:endParaRPr/>
          </a:p>
          <a:p>
            <a:pPr marL="216000" lvl="0" indent="-216000" algn="l" rtl="0">
              <a:lnSpc>
                <a:spcPct val="100000"/>
              </a:lnSpc>
              <a:spcBef>
                <a:spcPts val="0"/>
              </a:spcBef>
              <a:spcAft>
                <a:spcPts val="0"/>
              </a:spcAft>
              <a:buClr>
                <a:schemeClr val="accent2"/>
              </a:buClr>
              <a:buSzPts val="1000"/>
              <a:buChar char="•"/>
            </a:pPr>
            <a:r>
              <a:rPr lang="en-US" sz="1000"/>
              <a:t>Schedule 2 Additional Professional Advisory Services </a:t>
            </a:r>
            <a:endParaRPr/>
          </a:p>
          <a:p>
            <a:pPr marL="216000" lvl="0" indent="-216000" algn="l" rtl="0">
              <a:lnSpc>
                <a:spcPct val="100000"/>
              </a:lnSpc>
              <a:spcBef>
                <a:spcPts val="0"/>
              </a:spcBef>
              <a:spcAft>
                <a:spcPts val="0"/>
              </a:spcAft>
              <a:buClr>
                <a:schemeClr val="accent2"/>
              </a:buClr>
              <a:buSzPts val="1000"/>
              <a:buChar char="•"/>
            </a:pPr>
            <a:r>
              <a:rPr lang="en-US" sz="1000"/>
              <a:t>Schedule 3A.1 Opioid Substitution Treatment Services</a:t>
            </a:r>
            <a:endParaRPr/>
          </a:p>
          <a:p>
            <a:pPr marL="216000" lvl="0" indent="-216000" algn="l" rtl="0">
              <a:lnSpc>
                <a:spcPct val="100000"/>
              </a:lnSpc>
              <a:spcBef>
                <a:spcPts val="0"/>
              </a:spcBef>
              <a:spcAft>
                <a:spcPts val="0"/>
              </a:spcAft>
              <a:buClr>
                <a:schemeClr val="accent2"/>
              </a:buClr>
              <a:buSzPts val="1000"/>
              <a:buChar char="•"/>
            </a:pPr>
            <a:r>
              <a:rPr lang="en-US" sz="1000"/>
              <a:t>Schedule 3A.2 Aseptic Services</a:t>
            </a:r>
            <a:endParaRPr/>
          </a:p>
          <a:p>
            <a:pPr marL="216000" lvl="0" indent="-216000" algn="l" rtl="0">
              <a:lnSpc>
                <a:spcPct val="100000"/>
              </a:lnSpc>
              <a:spcBef>
                <a:spcPts val="0"/>
              </a:spcBef>
              <a:spcAft>
                <a:spcPts val="0"/>
              </a:spcAft>
              <a:buClr>
                <a:schemeClr val="accent2"/>
              </a:buClr>
              <a:buSzPts val="1000"/>
              <a:buChar char="•"/>
            </a:pPr>
            <a:r>
              <a:rPr lang="en-US" sz="1000"/>
              <a:t>Schedule 3A.3 Sterile Manufacturing Services</a:t>
            </a:r>
            <a:endParaRPr/>
          </a:p>
          <a:p>
            <a:pPr marL="216000" lvl="0" indent="-216000" algn="l" rtl="0">
              <a:lnSpc>
                <a:spcPct val="100000"/>
              </a:lnSpc>
              <a:spcBef>
                <a:spcPts val="0"/>
              </a:spcBef>
              <a:spcAft>
                <a:spcPts val="0"/>
              </a:spcAft>
              <a:buClr>
                <a:schemeClr val="accent2"/>
              </a:buClr>
              <a:buSzPts val="1000"/>
              <a:buChar char="•"/>
            </a:pPr>
            <a:r>
              <a:rPr lang="en-US" sz="1000"/>
              <a:t>Schedule 3A.4 Clozapine Services (Monitored Therapy Medicine Services) </a:t>
            </a:r>
            <a:endParaRPr/>
          </a:p>
          <a:p>
            <a:pPr marL="216000" lvl="0" indent="-216000" algn="l" rtl="0">
              <a:lnSpc>
                <a:spcPct val="100000"/>
              </a:lnSpc>
              <a:spcBef>
                <a:spcPts val="0"/>
              </a:spcBef>
              <a:spcAft>
                <a:spcPts val="0"/>
              </a:spcAft>
              <a:buClr>
                <a:schemeClr val="accent2"/>
              </a:buClr>
              <a:buSzPts val="1800"/>
              <a:buChar char="•"/>
            </a:pPr>
            <a:r>
              <a:rPr lang="en-US" sz="1800" b="1"/>
              <a:t>Schedule 3A.5 Influenza Immunisation Services</a:t>
            </a:r>
            <a:endParaRPr sz="1800"/>
          </a:p>
          <a:p>
            <a:pPr marL="216000" lvl="0" indent="-216000" algn="l" rtl="0">
              <a:lnSpc>
                <a:spcPct val="100000"/>
              </a:lnSpc>
              <a:spcBef>
                <a:spcPts val="0"/>
              </a:spcBef>
              <a:spcAft>
                <a:spcPts val="0"/>
              </a:spcAft>
              <a:buClr>
                <a:schemeClr val="accent2"/>
              </a:buClr>
              <a:buSzPts val="1000"/>
              <a:buChar char="•"/>
            </a:pPr>
            <a:r>
              <a:rPr lang="en-US" sz="1000"/>
              <a:t>Schedule 3B.1 Long-Term Conditions Pharmacy Services</a:t>
            </a:r>
            <a:endParaRPr/>
          </a:p>
          <a:p>
            <a:pPr marL="216000" lvl="0" indent="-216000" algn="l" rtl="0">
              <a:lnSpc>
                <a:spcPct val="100000"/>
              </a:lnSpc>
              <a:spcBef>
                <a:spcPts val="0"/>
              </a:spcBef>
              <a:spcAft>
                <a:spcPts val="0"/>
              </a:spcAft>
              <a:buClr>
                <a:schemeClr val="accent2"/>
              </a:buClr>
              <a:buSzPts val="1000"/>
              <a:buChar char="•"/>
            </a:pPr>
            <a:r>
              <a:rPr lang="en-US" sz="1000"/>
              <a:t>Schedule 3B.2 Community Residential Care Pharmacy Services</a:t>
            </a:r>
            <a:endParaRPr/>
          </a:p>
          <a:p>
            <a:pPr marL="216000" lvl="0" indent="-216000" algn="l" rtl="0">
              <a:lnSpc>
                <a:spcPct val="100000"/>
              </a:lnSpc>
              <a:spcBef>
                <a:spcPts val="0"/>
              </a:spcBef>
              <a:spcAft>
                <a:spcPts val="0"/>
              </a:spcAft>
              <a:buClr>
                <a:schemeClr val="accent2"/>
              </a:buClr>
              <a:buSzPts val="1000"/>
              <a:buChar char="•"/>
            </a:pPr>
            <a:r>
              <a:rPr lang="en-US" sz="1000"/>
              <a:t>Schedule 3B.3 Age-Related Residential Care Pharmacy Services </a:t>
            </a:r>
            <a:endParaRPr/>
          </a:p>
          <a:p>
            <a:pPr marL="216000" lvl="0" indent="-216000" algn="l" rtl="0">
              <a:lnSpc>
                <a:spcPct val="100000"/>
              </a:lnSpc>
              <a:spcBef>
                <a:spcPts val="0"/>
              </a:spcBef>
              <a:spcAft>
                <a:spcPts val="0"/>
              </a:spcAft>
              <a:buClr>
                <a:schemeClr val="accent2"/>
              </a:buClr>
              <a:buSzPts val="1000"/>
              <a:buChar char="•"/>
            </a:pPr>
            <a:r>
              <a:rPr lang="en-US" sz="1000"/>
              <a:t>Schedule 3B.4 Special Foods Services</a:t>
            </a:r>
            <a:endParaRPr/>
          </a:p>
          <a:p>
            <a:pPr marL="216000" lvl="0" indent="-216000" algn="l" rtl="0">
              <a:lnSpc>
                <a:spcPct val="100000"/>
              </a:lnSpc>
              <a:spcBef>
                <a:spcPts val="0"/>
              </a:spcBef>
              <a:spcAft>
                <a:spcPts val="0"/>
              </a:spcAft>
              <a:buClr>
                <a:schemeClr val="accent2"/>
              </a:buClr>
              <a:buSzPts val="1000"/>
              <a:buChar char="•"/>
            </a:pPr>
            <a:r>
              <a:rPr lang="en-US" sz="1000"/>
              <a:t>Schedule 3B.5 Community Pharmacy Anti-Coagulation Management Services </a:t>
            </a:r>
            <a:endParaRPr/>
          </a:p>
          <a:p>
            <a:pPr marL="216000" lvl="0" indent="-216000" algn="l" rtl="0">
              <a:lnSpc>
                <a:spcPct val="100000"/>
              </a:lnSpc>
              <a:spcBef>
                <a:spcPts val="0"/>
              </a:spcBef>
              <a:spcAft>
                <a:spcPts val="0"/>
              </a:spcAft>
              <a:buClr>
                <a:schemeClr val="accent2"/>
              </a:buClr>
              <a:buSzPts val="1000"/>
              <a:buChar char="•"/>
            </a:pPr>
            <a:r>
              <a:rPr lang="en-US" sz="1000"/>
              <a:t>Schedule 3B.6 Smoking Cessation Services Schedule 3C.1 [Other Services]</a:t>
            </a:r>
            <a:endParaRPr/>
          </a:p>
          <a:p>
            <a:pPr marL="216000" lvl="0" indent="-152500" algn="l" rtl="0">
              <a:lnSpc>
                <a:spcPct val="100000"/>
              </a:lnSpc>
              <a:spcBef>
                <a:spcPts val="0"/>
              </a:spcBef>
              <a:spcAft>
                <a:spcPts val="0"/>
              </a:spcAft>
              <a:buClr>
                <a:schemeClr val="accent2"/>
              </a:buClr>
              <a:buSzPts val="1000"/>
              <a:buNone/>
            </a:pPr>
            <a:endParaRPr sz="1000"/>
          </a:p>
          <a:p>
            <a:pPr marL="0" lvl="0" indent="0" algn="l" rtl="0">
              <a:lnSpc>
                <a:spcPct val="100000"/>
              </a:lnSpc>
              <a:spcBef>
                <a:spcPts val="0"/>
              </a:spcBef>
              <a:spcAft>
                <a:spcPts val="0"/>
              </a:spcAft>
              <a:buClr>
                <a:schemeClr val="accent2"/>
              </a:buClr>
              <a:buSzPts val="1000"/>
              <a:buNone/>
            </a:pPr>
            <a:r>
              <a:rPr lang="en-US" sz="1000"/>
              <a:t>https://tas.health.nz/dhb-programmes-and-contracts/community-pharmacy-programme/</a:t>
            </a:r>
            <a:endParaRPr/>
          </a:p>
        </p:txBody>
      </p:sp>
      <p:sp>
        <p:nvSpPr>
          <p:cNvPr id="324" name="Google Shape;324;p39"/>
          <p:cNvSpPr txBox="1">
            <a:spLocks noGrp="1"/>
          </p:cNvSpPr>
          <p:nvPr>
            <p:ph type="body" idx="2"/>
          </p:nvPr>
        </p:nvSpPr>
        <p:spPr>
          <a:xfrm>
            <a:off x="252000" y="1044000"/>
            <a:ext cx="8640000" cy="243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2"/>
              </a:buClr>
              <a:buSzPts val="2000"/>
              <a:buNone/>
            </a:pPr>
            <a:r>
              <a:rPr lang="en-US"/>
              <a:t>National Community Pharmacy Agreement (Contract)</a:t>
            </a:r>
            <a:endParaRPr/>
          </a:p>
        </p:txBody>
      </p:sp>
      <p:sp>
        <p:nvSpPr>
          <p:cNvPr id="325" name="Google Shape;325;p39"/>
          <p:cNvSpPr txBox="1">
            <a:spLocks noGrp="1"/>
          </p:cNvSpPr>
          <p:nvPr>
            <p:ph type="title"/>
          </p:nvPr>
        </p:nvSpPr>
        <p:spPr>
          <a:xfrm>
            <a:off x="252000" y="215999"/>
            <a:ext cx="7560000" cy="594000"/>
          </a:xfrm>
          <a:prstGeom prst="rect">
            <a:avLst/>
          </a:prstGeom>
          <a:noFill/>
          <a:ln>
            <a:noFill/>
          </a:ln>
        </p:spPr>
        <p:txBody>
          <a:bodyPr spcFirstLastPara="1" wrap="square" lIns="0" tIns="0" rIns="0" bIns="0" anchor="ctr" anchorCtr="0">
            <a:noAutofit/>
          </a:bodyPr>
          <a:lstStyle/>
          <a:p>
            <a:pPr marL="0" lvl="0" indent="0" algn="l" rtl="0">
              <a:lnSpc>
                <a:spcPct val="108333"/>
              </a:lnSpc>
              <a:spcBef>
                <a:spcPts val="0"/>
              </a:spcBef>
              <a:spcAft>
                <a:spcPts val="0"/>
              </a:spcAft>
              <a:buClr>
                <a:srgbClr val="9C94E0"/>
              </a:buClr>
              <a:buSzPts val="2400"/>
              <a:buFont typeface="Calibri"/>
              <a:buNone/>
            </a:pPr>
            <a:r>
              <a:rPr lang="en-US">
                <a:solidFill>
                  <a:srgbClr val="9C94E0"/>
                </a:solidFill>
              </a:rPr>
              <a:t>Funding and documentation mechanisms</a:t>
            </a:r>
            <a:endParaRPr/>
          </a:p>
        </p:txBody>
      </p:sp>
      <p:pic>
        <p:nvPicPr>
          <p:cNvPr id="326" name="Google Shape;326;p39"/>
          <p:cNvPicPr preferRelativeResize="0"/>
          <p:nvPr/>
        </p:nvPicPr>
        <p:blipFill rotWithShape="1">
          <a:blip r:embed="rId3">
            <a:alphaModFix/>
          </a:blip>
          <a:srcRect/>
          <a:stretch/>
        </p:blipFill>
        <p:spPr>
          <a:xfrm>
            <a:off x="7888637" y="1368000"/>
            <a:ext cx="870489" cy="1336253"/>
          </a:xfrm>
          <a:prstGeom prst="rect">
            <a:avLst/>
          </a:prstGeom>
          <a:noFill/>
          <a:ln>
            <a:noFill/>
          </a:ln>
        </p:spPr>
      </p:pic>
      <p:pic>
        <p:nvPicPr>
          <p:cNvPr id="327" name="Google Shape;327;p39"/>
          <p:cNvPicPr preferRelativeResize="0"/>
          <p:nvPr/>
        </p:nvPicPr>
        <p:blipFill rotWithShape="1">
          <a:blip r:embed="rId4">
            <a:alphaModFix/>
          </a:blip>
          <a:srcRect/>
          <a:stretch/>
        </p:blipFill>
        <p:spPr>
          <a:xfrm>
            <a:off x="5122190" y="2896326"/>
            <a:ext cx="3576951" cy="1203172"/>
          </a:xfrm>
          <a:prstGeom prst="rect">
            <a:avLst/>
          </a:prstGeom>
          <a:noFill/>
          <a:ln>
            <a:noFill/>
          </a:ln>
        </p:spPr>
      </p:pic>
      <p:sp>
        <p:nvSpPr>
          <p:cNvPr id="328" name="Google Shape;328;p39"/>
          <p:cNvSpPr/>
          <p:nvPr/>
        </p:nvSpPr>
        <p:spPr>
          <a:xfrm>
            <a:off x="80468" y="2377440"/>
            <a:ext cx="4908900" cy="782700"/>
          </a:xfrm>
          <a:prstGeom prst="ellipse">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p:nvPr/>
        </p:nvSpPr>
        <p:spPr>
          <a:xfrm>
            <a:off x="0" y="1161283"/>
            <a:ext cx="9144000" cy="396653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22"/>
          <p:cNvSpPr/>
          <p:nvPr/>
        </p:nvSpPr>
        <p:spPr>
          <a:xfrm>
            <a:off x="2828719" y="4256036"/>
            <a:ext cx="4638881" cy="344465"/>
          </a:xfrm>
          <a:prstGeom prst="rect">
            <a:avLst/>
          </a:prstGeom>
          <a:solidFill>
            <a:srgbClr val="D7F1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148" name="Google Shape;148;p22"/>
          <p:cNvSpPr/>
          <p:nvPr/>
        </p:nvSpPr>
        <p:spPr>
          <a:xfrm>
            <a:off x="3209806" y="3514108"/>
            <a:ext cx="4257793" cy="344465"/>
          </a:xfrm>
          <a:prstGeom prst="rect">
            <a:avLst/>
          </a:prstGeom>
          <a:solidFill>
            <a:srgbClr val="D7F1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149" name="Google Shape;149;p22"/>
          <p:cNvSpPr/>
          <p:nvPr/>
        </p:nvSpPr>
        <p:spPr>
          <a:xfrm>
            <a:off x="3232737" y="2721772"/>
            <a:ext cx="4234862" cy="344465"/>
          </a:xfrm>
          <a:prstGeom prst="rect">
            <a:avLst/>
          </a:prstGeom>
          <a:solidFill>
            <a:srgbClr val="D7F1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150" name="Google Shape;150;p22"/>
          <p:cNvSpPr/>
          <p:nvPr/>
        </p:nvSpPr>
        <p:spPr>
          <a:xfrm>
            <a:off x="3024775" y="1929994"/>
            <a:ext cx="4442824" cy="344465"/>
          </a:xfrm>
          <a:prstGeom prst="rect">
            <a:avLst/>
          </a:prstGeom>
          <a:solidFill>
            <a:srgbClr val="D7F1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151" name="Google Shape;151;p22"/>
          <p:cNvSpPr/>
          <p:nvPr/>
        </p:nvSpPr>
        <p:spPr>
          <a:xfrm>
            <a:off x="252001" y="1212286"/>
            <a:ext cx="2862674" cy="3771188"/>
          </a:xfrm>
          <a:prstGeom prst="arc">
            <a:avLst>
              <a:gd name="adj1" fmla="val 16386939"/>
              <a:gd name="adj2" fmla="val 4649682"/>
            </a:avLst>
          </a:prstGeom>
          <a:noFill/>
          <a:ln w="9525" cap="flat" cmpd="sng">
            <a:solidFill>
              <a:srgbClr val="00B0F0"/>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52" name="Google Shape;152;p22"/>
          <p:cNvSpPr/>
          <p:nvPr/>
        </p:nvSpPr>
        <p:spPr>
          <a:xfrm>
            <a:off x="2577395" y="1326359"/>
            <a:ext cx="4890204" cy="344465"/>
          </a:xfrm>
          <a:prstGeom prst="rect">
            <a:avLst/>
          </a:prstGeom>
          <a:solidFill>
            <a:srgbClr val="D7F1F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153" name="Google Shape;153;p22"/>
          <p:cNvSpPr txBox="1"/>
          <p:nvPr/>
        </p:nvSpPr>
        <p:spPr>
          <a:xfrm>
            <a:off x="252001" y="287026"/>
            <a:ext cx="4320000" cy="594000"/>
          </a:xfrm>
          <a:prstGeom prst="rect">
            <a:avLst/>
          </a:prstGeom>
          <a:noFill/>
          <a:ln>
            <a:noFill/>
          </a:ln>
        </p:spPr>
        <p:txBody>
          <a:bodyPr spcFirstLastPara="1" wrap="square" lIns="91425" tIns="45700" rIns="91425" bIns="45700" anchor="t" anchorCtr="0">
            <a:noAutofit/>
          </a:bodyPr>
          <a:lstStyle/>
          <a:p>
            <a:pPr marL="0" marR="0" lvl="0" indent="0" algn="l" rtl="0">
              <a:lnSpc>
                <a:spcPct val="108333"/>
              </a:lnSpc>
              <a:spcBef>
                <a:spcPts val="0"/>
              </a:spcBef>
              <a:spcAft>
                <a:spcPts val="0"/>
              </a:spcAft>
              <a:buClr>
                <a:schemeClr val="dk2"/>
              </a:buClr>
              <a:buSzPts val="2400"/>
              <a:buFont typeface="Calibri"/>
              <a:buNone/>
            </a:pPr>
            <a:r>
              <a:rPr lang="en-US" sz="2400" b="1">
                <a:solidFill>
                  <a:schemeClr val="dk2"/>
                </a:solidFill>
                <a:latin typeface="Calibri"/>
                <a:ea typeface="Calibri"/>
                <a:cs typeface="Calibri"/>
                <a:sym typeface="Calibri"/>
              </a:rPr>
              <a:t>Announcements</a:t>
            </a:r>
            <a:endParaRPr/>
          </a:p>
        </p:txBody>
      </p:sp>
      <p:sp>
        <p:nvSpPr>
          <p:cNvPr id="154" name="Google Shape;154;p22"/>
          <p:cNvSpPr txBox="1"/>
          <p:nvPr/>
        </p:nvSpPr>
        <p:spPr>
          <a:xfrm>
            <a:off x="2732969" y="1369025"/>
            <a:ext cx="4090988"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accent1"/>
                </a:solidFill>
                <a:latin typeface="Calibri"/>
                <a:ea typeface="Calibri"/>
                <a:cs typeface="Calibri"/>
                <a:sym typeface="Calibri"/>
              </a:rPr>
              <a:t>This webinar is being recorded and live-streamed via Facebook</a:t>
            </a:r>
            <a:endParaRPr sz="1200">
              <a:solidFill>
                <a:schemeClr val="accent1"/>
              </a:solidFill>
              <a:latin typeface="Calibri"/>
              <a:ea typeface="Calibri"/>
              <a:cs typeface="Calibri"/>
              <a:sym typeface="Calibri"/>
            </a:endParaRPr>
          </a:p>
        </p:txBody>
      </p:sp>
      <p:sp>
        <p:nvSpPr>
          <p:cNvPr id="155" name="Google Shape;155;p22"/>
          <p:cNvSpPr txBox="1"/>
          <p:nvPr/>
        </p:nvSpPr>
        <p:spPr>
          <a:xfrm>
            <a:off x="3232737" y="1965373"/>
            <a:ext cx="4332555"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accent1"/>
                </a:solidFill>
                <a:latin typeface="Calibri"/>
                <a:ea typeface="Calibri"/>
                <a:cs typeface="Calibri"/>
                <a:sym typeface="Calibri"/>
              </a:rPr>
              <a:t>The recording will be freely available on our website </a:t>
            </a:r>
            <a:r>
              <a:rPr lang="en-US" sz="1200" u="sng">
                <a:solidFill>
                  <a:schemeClr val="accen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www.fip.org</a:t>
            </a:r>
            <a:r>
              <a:rPr lang="en-US" sz="1200">
                <a:solidFill>
                  <a:schemeClr val="accent1"/>
                </a:solidFill>
                <a:latin typeface="Calibri"/>
                <a:ea typeface="Calibri"/>
                <a:cs typeface="Calibri"/>
                <a:sym typeface="Calibri"/>
              </a:rPr>
              <a:t> </a:t>
            </a:r>
            <a:endParaRPr/>
          </a:p>
        </p:txBody>
      </p:sp>
      <p:sp>
        <p:nvSpPr>
          <p:cNvPr id="156" name="Google Shape;156;p22"/>
          <p:cNvSpPr txBox="1"/>
          <p:nvPr/>
        </p:nvSpPr>
        <p:spPr>
          <a:xfrm>
            <a:off x="3428000" y="2753643"/>
            <a:ext cx="3665538"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accent1"/>
                </a:solidFill>
                <a:latin typeface="Calibri"/>
                <a:ea typeface="Calibri"/>
                <a:cs typeface="Calibri"/>
                <a:sym typeface="Calibri"/>
              </a:rPr>
              <a:t>You may ask questions using the question box provided</a:t>
            </a:r>
            <a:endParaRPr/>
          </a:p>
        </p:txBody>
      </p:sp>
      <p:sp>
        <p:nvSpPr>
          <p:cNvPr id="157" name="Google Shape;157;p22"/>
          <p:cNvSpPr txBox="1"/>
          <p:nvPr/>
        </p:nvSpPr>
        <p:spPr>
          <a:xfrm>
            <a:off x="3326488" y="3537026"/>
            <a:ext cx="39497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accent1"/>
                </a:solidFill>
                <a:latin typeface="Calibri"/>
                <a:ea typeface="Calibri"/>
                <a:cs typeface="Calibri"/>
                <a:sym typeface="Calibri"/>
              </a:rPr>
              <a:t>You are welcome to provide feedback to </a:t>
            </a:r>
            <a:r>
              <a:rPr lang="en-US" sz="1200" u="sng">
                <a:solidFill>
                  <a:schemeClr val="accen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webinars@fip.org</a:t>
            </a:r>
            <a:endParaRPr sz="1200">
              <a:solidFill>
                <a:schemeClr val="accent1"/>
              </a:solidFill>
              <a:latin typeface="Calibri"/>
              <a:ea typeface="Calibri"/>
              <a:cs typeface="Calibri"/>
              <a:sym typeface="Calibri"/>
            </a:endParaRPr>
          </a:p>
        </p:txBody>
      </p:sp>
      <p:sp>
        <p:nvSpPr>
          <p:cNvPr id="158" name="Google Shape;158;p22"/>
          <p:cNvSpPr txBox="1"/>
          <p:nvPr/>
        </p:nvSpPr>
        <p:spPr>
          <a:xfrm>
            <a:off x="2993026" y="4291863"/>
            <a:ext cx="5412581"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accent1"/>
                </a:solidFill>
                <a:latin typeface="Calibri"/>
                <a:ea typeface="Calibri"/>
                <a:cs typeface="Calibri"/>
                <a:sym typeface="Calibri"/>
              </a:rPr>
              <a:t>Become a member of FIP at </a:t>
            </a:r>
            <a:r>
              <a:rPr lang="en-US" sz="1200" u="sng">
                <a:solidFill>
                  <a:schemeClr val="accent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www.fip.org/membership_registration</a:t>
            </a:r>
            <a:r>
              <a:rPr lang="en-US" sz="1200">
                <a:solidFill>
                  <a:schemeClr val="accent1"/>
                </a:solidFill>
                <a:latin typeface="Calibri"/>
                <a:ea typeface="Calibri"/>
                <a:cs typeface="Calibri"/>
                <a:sym typeface="Calibri"/>
              </a:rPr>
              <a:t> </a:t>
            </a:r>
            <a:endParaRPr/>
          </a:p>
        </p:txBody>
      </p:sp>
      <p:sp>
        <p:nvSpPr>
          <p:cNvPr id="159" name="Google Shape;159;p22"/>
          <p:cNvSpPr/>
          <p:nvPr/>
        </p:nvSpPr>
        <p:spPr>
          <a:xfrm>
            <a:off x="2623138" y="1817562"/>
            <a:ext cx="609600" cy="609600"/>
          </a:xfrm>
          <a:prstGeom prst="ellipse">
            <a:avLst/>
          </a:prstGeom>
          <a:solidFill>
            <a:schemeClr val="lt1"/>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0" name="Google Shape;160;p22"/>
          <p:cNvSpPr/>
          <p:nvPr/>
        </p:nvSpPr>
        <p:spPr>
          <a:xfrm>
            <a:off x="2809875" y="2580300"/>
            <a:ext cx="609600" cy="609600"/>
          </a:xfrm>
          <a:prstGeom prst="ellipse">
            <a:avLst/>
          </a:prstGeom>
          <a:solidFill>
            <a:schemeClr val="lt1"/>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1" name="Google Shape;161;p22"/>
          <p:cNvSpPr/>
          <p:nvPr/>
        </p:nvSpPr>
        <p:spPr>
          <a:xfrm>
            <a:off x="2732969" y="3372617"/>
            <a:ext cx="609600" cy="609600"/>
          </a:xfrm>
          <a:prstGeom prst="ellipse">
            <a:avLst/>
          </a:prstGeom>
          <a:solidFill>
            <a:schemeClr val="lt1"/>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 name="Google Shape;162;p22"/>
          <p:cNvSpPr/>
          <p:nvPr/>
        </p:nvSpPr>
        <p:spPr>
          <a:xfrm>
            <a:off x="2368345" y="4083107"/>
            <a:ext cx="609600" cy="609600"/>
          </a:xfrm>
          <a:prstGeom prst="ellipse">
            <a:avLst/>
          </a:prstGeom>
          <a:solidFill>
            <a:schemeClr val="lt1"/>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 name="Google Shape;163;p22"/>
          <p:cNvSpPr/>
          <p:nvPr/>
        </p:nvSpPr>
        <p:spPr>
          <a:xfrm>
            <a:off x="2110376" y="1213060"/>
            <a:ext cx="609600" cy="609600"/>
          </a:xfrm>
          <a:prstGeom prst="ellipse">
            <a:avLst/>
          </a:prstGeom>
          <a:solidFill>
            <a:schemeClr val="lt1"/>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4" name="Google Shape;164;p22" descr="A close up of a sign&#10;&#10;Description automatically generated"/>
          <p:cNvPicPr preferRelativeResize="0"/>
          <p:nvPr/>
        </p:nvPicPr>
        <p:blipFill rotWithShape="1">
          <a:blip r:embed="rId6">
            <a:alphaModFix/>
          </a:blip>
          <a:srcRect l="54088" t="-3745" r="-3142" b="3745"/>
          <a:stretch/>
        </p:blipFill>
        <p:spPr>
          <a:xfrm>
            <a:off x="650124" y="2197735"/>
            <a:ext cx="1877883" cy="1174882"/>
          </a:xfrm>
          <a:prstGeom prst="rect">
            <a:avLst/>
          </a:prstGeom>
          <a:noFill/>
          <a:ln>
            <a:noFill/>
          </a:ln>
        </p:spPr>
      </p:pic>
      <p:pic>
        <p:nvPicPr>
          <p:cNvPr id="165" name="Google Shape;165;p22"/>
          <p:cNvPicPr preferRelativeResize="0"/>
          <p:nvPr/>
        </p:nvPicPr>
        <p:blipFill rotWithShape="1">
          <a:blip r:embed="rId7">
            <a:alphaModFix/>
          </a:blip>
          <a:srcRect b="22362"/>
          <a:stretch/>
        </p:blipFill>
        <p:spPr>
          <a:xfrm>
            <a:off x="2738327" y="1916205"/>
            <a:ext cx="405399" cy="390276"/>
          </a:xfrm>
          <a:prstGeom prst="rect">
            <a:avLst/>
          </a:prstGeom>
          <a:noFill/>
          <a:ln>
            <a:noFill/>
          </a:ln>
        </p:spPr>
      </p:pic>
      <p:pic>
        <p:nvPicPr>
          <p:cNvPr id="166" name="Google Shape;166;p22"/>
          <p:cNvPicPr preferRelativeResize="0"/>
          <p:nvPr/>
        </p:nvPicPr>
        <p:blipFill rotWithShape="1">
          <a:blip r:embed="rId8">
            <a:alphaModFix/>
          </a:blip>
          <a:srcRect b="20458"/>
          <a:stretch/>
        </p:blipFill>
        <p:spPr>
          <a:xfrm>
            <a:off x="2243663" y="1353280"/>
            <a:ext cx="333732" cy="329160"/>
          </a:xfrm>
          <a:prstGeom prst="rect">
            <a:avLst/>
          </a:prstGeom>
          <a:noFill/>
          <a:ln>
            <a:noFill/>
          </a:ln>
        </p:spPr>
      </p:pic>
      <p:pic>
        <p:nvPicPr>
          <p:cNvPr id="167" name="Google Shape;167;p22"/>
          <p:cNvPicPr preferRelativeResize="0"/>
          <p:nvPr/>
        </p:nvPicPr>
        <p:blipFill rotWithShape="1">
          <a:blip r:embed="rId9">
            <a:alphaModFix/>
          </a:blip>
          <a:srcRect b="15244"/>
          <a:stretch/>
        </p:blipFill>
        <p:spPr>
          <a:xfrm>
            <a:off x="2947777" y="2747113"/>
            <a:ext cx="317307" cy="333481"/>
          </a:xfrm>
          <a:prstGeom prst="rect">
            <a:avLst/>
          </a:prstGeom>
          <a:noFill/>
          <a:ln>
            <a:noFill/>
          </a:ln>
        </p:spPr>
      </p:pic>
      <p:pic>
        <p:nvPicPr>
          <p:cNvPr id="168" name="Google Shape;168;p22"/>
          <p:cNvPicPr preferRelativeResize="0"/>
          <p:nvPr/>
        </p:nvPicPr>
        <p:blipFill rotWithShape="1">
          <a:blip r:embed="rId10">
            <a:alphaModFix/>
          </a:blip>
          <a:srcRect b="20137"/>
          <a:stretch/>
        </p:blipFill>
        <p:spPr>
          <a:xfrm>
            <a:off x="2809875" y="3432171"/>
            <a:ext cx="443528" cy="439228"/>
          </a:xfrm>
          <a:prstGeom prst="rect">
            <a:avLst/>
          </a:prstGeom>
          <a:noFill/>
          <a:ln>
            <a:noFill/>
          </a:ln>
        </p:spPr>
      </p:pic>
      <p:pic>
        <p:nvPicPr>
          <p:cNvPr id="169" name="Google Shape;169;p22"/>
          <p:cNvPicPr preferRelativeResize="0"/>
          <p:nvPr/>
        </p:nvPicPr>
        <p:blipFill rotWithShape="1">
          <a:blip r:embed="rId11">
            <a:alphaModFix/>
          </a:blip>
          <a:srcRect/>
          <a:stretch/>
        </p:blipFill>
        <p:spPr>
          <a:xfrm>
            <a:off x="2408027" y="4135355"/>
            <a:ext cx="539750" cy="647700"/>
          </a:xfrm>
          <a:prstGeom prst="rect">
            <a:avLst/>
          </a:prstGeom>
          <a:noFill/>
          <a:ln>
            <a:noFill/>
          </a:ln>
        </p:spPr>
      </p:pic>
      <p:sp>
        <p:nvSpPr>
          <p:cNvPr id="170" name="Google Shape;170;p22"/>
          <p:cNvSpPr/>
          <p:nvPr/>
        </p:nvSpPr>
        <p:spPr>
          <a:xfrm>
            <a:off x="4228428" y="4758489"/>
            <a:ext cx="519105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rgbClr val="000000"/>
                </a:solidFill>
                <a:latin typeface="Arial"/>
                <a:ea typeface="Arial"/>
                <a:cs typeface="Arial"/>
                <a:sym typeface="Arial"/>
              </a:rPr>
              <a:t>©FIP: All the information in this video are confidential and cannot be copied, downloaded or reproduced without the formal approval of FIP (International Pharmaceutical Federation). </a:t>
            </a:r>
            <a:endParaRPr sz="90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0"/>
          <p:cNvSpPr txBox="1">
            <a:spLocks noGrp="1"/>
          </p:cNvSpPr>
          <p:nvPr>
            <p:ph type="title"/>
          </p:nvPr>
        </p:nvSpPr>
        <p:spPr>
          <a:xfrm>
            <a:off x="252000" y="222074"/>
            <a:ext cx="7560000" cy="594000"/>
          </a:xfrm>
          <a:prstGeom prst="rect">
            <a:avLst/>
          </a:prstGeom>
          <a:noFill/>
          <a:ln>
            <a:noFill/>
          </a:ln>
        </p:spPr>
        <p:txBody>
          <a:bodyPr spcFirstLastPara="1" wrap="square" lIns="0" tIns="0" rIns="0" bIns="0" anchor="ctr" anchorCtr="0">
            <a:noAutofit/>
          </a:bodyPr>
          <a:lstStyle/>
          <a:p>
            <a:pPr marL="0" lvl="0" indent="0" algn="l" rtl="0">
              <a:lnSpc>
                <a:spcPct val="108333"/>
              </a:lnSpc>
              <a:spcBef>
                <a:spcPts val="0"/>
              </a:spcBef>
              <a:spcAft>
                <a:spcPts val="0"/>
              </a:spcAft>
              <a:buClr>
                <a:srgbClr val="9C94E0"/>
              </a:buClr>
              <a:buSzPts val="2400"/>
              <a:buFont typeface="Calibri"/>
              <a:buNone/>
            </a:pPr>
            <a:r>
              <a:rPr lang="en-US">
                <a:solidFill>
                  <a:srgbClr val="9C94E0"/>
                </a:solidFill>
              </a:rPr>
              <a:t>Innovation and perception</a:t>
            </a:r>
            <a:endParaRPr/>
          </a:p>
        </p:txBody>
      </p:sp>
      <p:sp>
        <p:nvSpPr>
          <p:cNvPr id="334" name="Google Shape;334;p40"/>
          <p:cNvSpPr txBox="1">
            <a:spLocks noGrp="1"/>
          </p:cNvSpPr>
          <p:nvPr>
            <p:ph type="body" idx="1"/>
          </p:nvPr>
        </p:nvSpPr>
        <p:spPr>
          <a:xfrm>
            <a:off x="4122848" y="1064315"/>
            <a:ext cx="2677500" cy="1015800"/>
          </a:xfrm>
          <a:prstGeom prst="rect">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Pharmacists in NSW now able to administer vaccinations </a:t>
            </a:r>
            <a:endParaRPr/>
          </a:p>
          <a:p>
            <a:pPr marL="0" marR="0" lvl="0" indent="0" algn="l"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outside pharmacies</a:t>
            </a:r>
            <a:endParaRPr/>
          </a:p>
          <a:p>
            <a:pPr marL="0" marR="0" lvl="0" indent="0" algn="l" rtl="0">
              <a:lnSpc>
                <a:spcPct val="100000"/>
              </a:lnSpc>
              <a:spcBef>
                <a:spcPts val="0"/>
              </a:spcBef>
              <a:spcAft>
                <a:spcPts val="0"/>
              </a:spcAft>
              <a:buClr>
                <a:schemeClr val="accent2"/>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335" name="Google Shape;335;p40"/>
          <p:cNvSpPr/>
          <p:nvPr/>
        </p:nvSpPr>
        <p:spPr>
          <a:xfrm>
            <a:off x="3326343" y="3079360"/>
            <a:ext cx="3218700" cy="9849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292929"/>
              </a:buClr>
              <a:buSzPts val="900"/>
              <a:buFont typeface="Arial"/>
              <a:buNone/>
            </a:pPr>
            <a:r>
              <a:rPr lang="en-US" sz="900" b="1" i="0" u="none" strike="noStrike" cap="none">
                <a:solidFill>
                  <a:srgbClr val="292929"/>
                </a:solidFill>
                <a:latin typeface="Arial"/>
                <a:ea typeface="Arial"/>
                <a:cs typeface="Arial"/>
                <a:sym typeface="Arial"/>
              </a:rPr>
              <a:t>Australian Pharmacists Empower Consumer Savings of $11 Per Year</a:t>
            </a:r>
            <a:endParaRPr/>
          </a:p>
          <a:p>
            <a:pPr marL="0" marR="0" lvl="0" indent="0" algn="l" rtl="0">
              <a:lnSpc>
                <a:spcPct val="100000"/>
              </a:lnSpc>
              <a:spcBef>
                <a:spcPts val="0"/>
              </a:spcBef>
              <a:spcAft>
                <a:spcPts val="0"/>
              </a:spcAft>
              <a:buClr>
                <a:schemeClr val="dk1"/>
              </a:buClr>
              <a:buSzPts val="600"/>
              <a:buFont typeface="Calibri"/>
              <a:buNone/>
            </a:pPr>
            <a:r>
              <a:rPr lang="en-US" sz="600" b="0" i="0" u="none" strike="noStrike" cap="none">
                <a:solidFill>
                  <a:schemeClr val="dk1"/>
                </a:solidFill>
                <a:latin typeface="Calibri"/>
                <a:ea typeface="Calibri"/>
                <a:cs typeface="Calibri"/>
                <a:sym typeface="Calibri"/>
              </a:rPr>
              <a:t>  </a:t>
            </a:r>
            <a:r>
              <a:rPr lang="en-US" sz="1800" b="0" i="0" u="none" strike="noStrike" cap="none">
                <a:solidFill>
                  <a:schemeClr val="dk1"/>
                </a:solidFill>
                <a:latin typeface="Arial"/>
                <a:ea typeface="Arial"/>
                <a:cs typeface="Arial"/>
                <a:sym typeface="Arial"/>
              </a:rPr>
              <a:t>October 1, 2019</a:t>
            </a:r>
            <a:endParaRPr sz="9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Arial"/>
                <a:ea typeface="Arial"/>
                <a:cs typeface="Arial"/>
                <a:sym typeface="Arial"/>
              </a:rPr>
              <a:t>6 min read</a:t>
            </a:r>
            <a:endParaRPr sz="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Pharmacist vaccination services reduce costs and are easily accessed</a:t>
            </a:r>
            <a:endParaRPr/>
          </a:p>
        </p:txBody>
      </p:sp>
      <p:sp>
        <p:nvSpPr>
          <p:cNvPr id="336" name="Google Shape;336;p40"/>
          <p:cNvSpPr/>
          <p:nvPr/>
        </p:nvSpPr>
        <p:spPr>
          <a:xfrm>
            <a:off x="0" y="2360856"/>
            <a:ext cx="30537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7" name="Google Shape;337;p40" descr="Home">
            <a:hlinkClick r:id="rId3"/>
          </p:cNvPr>
          <p:cNvSpPr/>
          <p:nvPr/>
        </p:nvSpPr>
        <p:spPr>
          <a:xfrm>
            <a:off x="0" y="2844066"/>
            <a:ext cx="101700" cy="286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8" name="Google Shape;338;p40">
            <a:hlinkClick r:id="rId3"/>
          </p:cNvPr>
          <p:cNvSpPr/>
          <p:nvPr/>
        </p:nvSpPr>
        <p:spPr>
          <a:xfrm>
            <a:off x="163100" y="1265600"/>
            <a:ext cx="1970100" cy="26205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4647"/>
              </a:buClr>
              <a:buSzPts val="1050"/>
              <a:buFont typeface="Helvetica Neue"/>
              <a:buNone/>
            </a:pPr>
            <a:r>
              <a:rPr lang="en-US" sz="1050" b="1" i="0" u="sng" strike="noStrike" cap="none">
                <a:solidFill>
                  <a:srgbClr val="3F4647"/>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Beehive.govt.nz </a:t>
            </a:r>
            <a:r>
              <a:rPr lang="en-US" sz="1050" b="0" i="0" u="sng" strike="noStrike" cap="none">
                <a:solidFill>
                  <a:srgbClr val="3F4647"/>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The official website of the New Zealand Government</a:t>
            </a:r>
            <a:endParaRPr sz="105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3F4647"/>
              </a:buClr>
              <a:buSzPts val="1050"/>
              <a:buFont typeface="Arial"/>
              <a:buNone/>
            </a:pPr>
            <a:r>
              <a:rPr lang="en-US" sz="1050" b="0" i="0" u="none" strike="noStrike" cap="none">
                <a:solidFill>
                  <a:srgbClr val="3F4647"/>
                </a:solidFill>
                <a:latin typeface="Arial"/>
                <a:ea typeface="Arial"/>
                <a:cs typeface="Arial"/>
                <a:sym typeface="Arial"/>
              </a:rPr>
              <a:t>October 2019 </a:t>
            </a:r>
            <a:endParaRPr sz="105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3F4647"/>
              </a:buClr>
              <a:buSzPts val="1050"/>
              <a:buFont typeface="Arial"/>
              <a:buNone/>
            </a:pPr>
            <a:r>
              <a:rPr lang="en-US" sz="1050" b="1" i="0" u="none" strike="noStrike" cap="none">
                <a:solidFill>
                  <a:srgbClr val="3F4647"/>
                </a:solidFill>
                <a:latin typeface="Arial"/>
                <a:ea typeface="Arial"/>
                <a:cs typeface="Arial"/>
                <a:sym typeface="Arial"/>
              </a:rPr>
              <a:t>Community pharmacists to deliver MMR vaccinations </a:t>
            </a:r>
            <a:endParaRPr sz="105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AE282B"/>
              </a:buClr>
              <a:buSzPts val="1050"/>
              <a:buFont typeface="Arial"/>
              <a:buNone/>
            </a:pPr>
            <a:r>
              <a:rPr lang="en-US" sz="1050" b="0" i="0" u="sng" strike="noStrike" cap="none">
                <a:solidFill>
                  <a:srgbClr val="AE282B"/>
                </a:solidFill>
                <a:latin typeface="Arial"/>
                <a:ea typeface="Arial"/>
                <a:cs typeface="Arial"/>
                <a:sym typeface="Arial"/>
                <a:hlinkClick r:id="rId4">
                  <a:extLst>
                    <a:ext uri="{A12FA001-AC4F-418D-AE19-62706E023703}">
                      <ahyp:hlinkClr xmlns:ahyp="http://schemas.microsoft.com/office/drawing/2018/hyperlinkcolor" val="tx"/>
                    </a:ext>
                  </a:extLst>
                </a:hlinkClick>
              </a:rPr>
              <a:t>Hon Julie Anne Genter </a:t>
            </a:r>
            <a:endParaRPr sz="105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3F4647"/>
              </a:buClr>
              <a:buSzPts val="1050"/>
              <a:buFont typeface="Arial"/>
              <a:buNone/>
            </a:pPr>
            <a:r>
              <a:rPr lang="en-US" sz="1050" b="0" i="0" u="none" strike="noStrike" cap="none">
                <a:solidFill>
                  <a:srgbClr val="3F4647"/>
                </a:solidFill>
                <a:latin typeface="Arial"/>
                <a:ea typeface="Arial"/>
                <a:cs typeface="Arial"/>
                <a:sym typeface="Arial"/>
              </a:rPr>
              <a:t>Associate Minister of Health Julie Anne Genter says trained pharmacist vaccinators in approximately 450 pharmacies across New Zealand will soon be able to deliver MMR vaccinations to people aged 16 and over, as the latest step in the Government</a:t>
            </a:r>
            <a:r>
              <a:rPr lang="en-US" sz="1050" b="0" i="0" u="none" strike="noStrike" cap="none">
                <a:solidFill>
                  <a:srgbClr val="3F4647"/>
                </a:solidFill>
                <a:latin typeface="Calibri"/>
                <a:ea typeface="Calibri"/>
                <a:cs typeface="Calibri"/>
                <a:sym typeface="Calibri"/>
              </a:rPr>
              <a:t>’</a:t>
            </a:r>
            <a:r>
              <a:rPr lang="en-US" sz="1050" b="0" i="0" u="none" strike="noStrike" cap="none">
                <a:solidFill>
                  <a:srgbClr val="3F4647"/>
                </a:solidFill>
                <a:latin typeface="Arial"/>
                <a:ea typeface="Arial"/>
                <a:cs typeface="Arial"/>
                <a:sym typeface="Arial"/>
              </a:rPr>
              <a:t>s plan to stop the measles outbreak and improve the immunity of New Zealanders.</a:t>
            </a:r>
            <a:endParaRPr sz="1050" b="0" i="0" u="none" strike="noStrike" cap="none">
              <a:solidFill>
                <a:schemeClr val="dk1"/>
              </a:solidFill>
              <a:latin typeface="Calibri"/>
              <a:ea typeface="Calibri"/>
              <a:cs typeface="Calibri"/>
              <a:sym typeface="Calibri"/>
            </a:endParaRPr>
          </a:p>
        </p:txBody>
      </p:sp>
      <p:pic>
        <p:nvPicPr>
          <p:cNvPr id="339" name="Google Shape;339;p40"/>
          <p:cNvPicPr preferRelativeResize="0"/>
          <p:nvPr/>
        </p:nvPicPr>
        <p:blipFill rotWithShape="1">
          <a:blip r:embed="rId5">
            <a:alphaModFix/>
          </a:blip>
          <a:srcRect/>
          <a:stretch/>
        </p:blipFill>
        <p:spPr>
          <a:xfrm>
            <a:off x="7007961" y="1443277"/>
            <a:ext cx="1804107" cy="1128473"/>
          </a:xfrm>
          <a:prstGeom prst="rect">
            <a:avLst/>
          </a:prstGeom>
          <a:noFill/>
          <a:ln>
            <a:noFill/>
          </a:ln>
        </p:spPr>
      </p:pic>
      <p:pic>
        <p:nvPicPr>
          <p:cNvPr id="340" name="Google Shape;340;p40"/>
          <p:cNvPicPr preferRelativeResize="0"/>
          <p:nvPr/>
        </p:nvPicPr>
        <p:blipFill rotWithShape="1">
          <a:blip r:embed="rId6">
            <a:alphaModFix/>
          </a:blip>
          <a:srcRect/>
          <a:stretch/>
        </p:blipFill>
        <p:spPr>
          <a:xfrm>
            <a:off x="7237015" y="2987442"/>
            <a:ext cx="1345997" cy="1018360"/>
          </a:xfrm>
          <a:prstGeom prst="rect">
            <a:avLst/>
          </a:prstGeom>
          <a:noFill/>
          <a:ln>
            <a:noFill/>
          </a:ln>
        </p:spPr>
      </p:pic>
      <p:pic>
        <p:nvPicPr>
          <p:cNvPr id="341" name="Google Shape;341;p40"/>
          <p:cNvPicPr preferRelativeResize="0"/>
          <p:nvPr/>
        </p:nvPicPr>
        <p:blipFill rotWithShape="1">
          <a:blip r:embed="rId7">
            <a:alphaModFix/>
          </a:blip>
          <a:srcRect/>
          <a:stretch/>
        </p:blipFill>
        <p:spPr>
          <a:xfrm>
            <a:off x="2194317" y="2236687"/>
            <a:ext cx="2264053" cy="734607"/>
          </a:xfrm>
          <a:prstGeom prst="rect">
            <a:avLst/>
          </a:prstGeom>
          <a:noFill/>
          <a:ln>
            <a:noFill/>
          </a:ln>
        </p:spPr>
      </p:pic>
      <p:pic>
        <p:nvPicPr>
          <p:cNvPr id="342" name="Google Shape;342;p40"/>
          <p:cNvPicPr preferRelativeResize="0"/>
          <p:nvPr/>
        </p:nvPicPr>
        <p:blipFill rotWithShape="1">
          <a:blip r:embed="rId8">
            <a:alphaModFix/>
          </a:blip>
          <a:srcRect/>
          <a:stretch/>
        </p:blipFill>
        <p:spPr>
          <a:xfrm>
            <a:off x="2194317" y="1079255"/>
            <a:ext cx="1565453" cy="894247"/>
          </a:xfrm>
          <a:prstGeom prst="rect">
            <a:avLst/>
          </a:prstGeom>
          <a:noFill/>
          <a:ln>
            <a:noFill/>
          </a:ln>
        </p:spPr>
      </p:pic>
      <p:pic>
        <p:nvPicPr>
          <p:cNvPr id="343" name="Google Shape;343;p40"/>
          <p:cNvPicPr preferRelativeResize="0"/>
          <p:nvPr/>
        </p:nvPicPr>
        <p:blipFill rotWithShape="1">
          <a:blip r:embed="rId9">
            <a:alphaModFix/>
          </a:blip>
          <a:srcRect/>
          <a:stretch/>
        </p:blipFill>
        <p:spPr>
          <a:xfrm>
            <a:off x="4958043" y="1955499"/>
            <a:ext cx="1897432" cy="1015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1"/>
          <p:cNvSpPr txBox="1">
            <a:spLocks noGrp="1"/>
          </p:cNvSpPr>
          <p:nvPr>
            <p:ph type="title"/>
          </p:nvPr>
        </p:nvSpPr>
        <p:spPr>
          <a:xfrm>
            <a:off x="252000" y="215999"/>
            <a:ext cx="7560000" cy="594000"/>
          </a:xfrm>
          <a:prstGeom prst="rect">
            <a:avLst/>
          </a:prstGeom>
          <a:noFill/>
          <a:ln>
            <a:noFill/>
          </a:ln>
        </p:spPr>
        <p:txBody>
          <a:bodyPr spcFirstLastPara="1" wrap="square" lIns="0" tIns="0" rIns="0" bIns="0" anchor="ctr" anchorCtr="0">
            <a:noAutofit/>
          </a:bodyPr>
          <a:lstStyle/>
          <a:p>
            <a:pPr marL="0" lvl="0" indent="0" algn="l" rtl="0">
              <a:lnSpc>
                <a:spcPct val="108333"/>
              </a:lnSpc>
              <a:spcBef>
                <a:spcPts val="0"/>
              </a:spcBef>
              <a:spcAft>
                <a:spcPts val="0"/>
              </a:spcAft>
              <a:buClr>
                <a:srgbClr val="9C94E0"/>
              </a:buClr>
              <a:buSzPts val="2400"/>
              <a:buFont typeface="Calibri"/>
              <a:buNone/>
            </a:pPr>
            <a:r>
              <a:rPr lang="en-US">
                <a:solidFill>
                  <a:srgbClr val="9C94E0"/>
                </a:solidFill>
              </a:rPr>
              <a:t>Speaker 3 </a:t>
            </a:r>
            <a:endParaRPr/>
          </a:p>
        </p:txBody>
      </p:sp>
      <p:sp>
        <p:nvSpPr>
          <p:cNvPr id="350" name="Google Shape;350;p41"/>
          <p:cNvSpPr/>
          <p:nvPr/>
        </p:nvSpPr>
        <p:spPr>
          <a:xfrm>
            <a:off x="3318321" y="1814191"/>
            <a:ext cx="5304386" cy="7386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9C94E0"/>
                </a:solidFill>
                <a:latin typeface="Calibri"/>
                <a:ea typeface="Calibri"/>
                <a:cs typeface="Calibri"/>
                <a:sym typeface="Calibri"/>
              </a:rPr>
              <a:t>Greg Eberhart</a:t>
            </a:r>
            <a:endParaRPr sz="2400" b="1">
              <a:solidFill>
                <a:srgbClr val="9C94E0"/>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Registrar - Alberta College of Pharmacy</a:t>
            </a:r>
            <a:endParaRPr sz="1200">
              <a:solidFill>
                <a:schemeClr val="dk1"/>
              </a:solidFill>
              <a:latin typeface="Calibri"/>
              <a:ea typeface="Calibri"/>
              <a:cs typeface="Calibri"/>
              <a:sym typeface="Calibri"/>
            </a:endParaRPr>
          </a:p>
        </p:txBody>
      </p:sp>
      <p:pic>
        <p:nvPicPr>
          <p:cNvPr id="351" name="Google Shape;351;p41" descr="A person wearing a suit and tie smiling at the camera&#10;&#10;Description automatically generated"/>
          <p:cNvPicPr preferRelativeResize="0"/>
          <p:nvPr/>
        </p:nvPicPr>
        <p:blipFill rotWithShape="1">
          <a:blip r:embed="rId3">
            <a:alphaModFix/>
          </a:blip>
          <a:srcRect/>
          <a:stretch/>
        </p:blipFill>
        <p:spPr>
          <a:xfrm>
            <a:off x="251732" y="1047750"/>
            <a:ext cx="2362200" cy="304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2"/>
          <p:cNvSpPr/>
          <p:nvPr/>
        </p:nvSpPr>
        <p:spPr>
          <a:xfrm>
            <a:off x="4083093" y="1664562"/>
            <a:ext cx="6282900" cy="2308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9C94E0"/>
                </a:solidFill>
                <a:latin typeface="Calibri"/>
                <a:ea typeface="Calibri"/>
                <a:cs typeface="Calibri"/>
                <a:sym typeface="Calibri"/>
              </a:rPr>
              <a:t>Greg Eberhart BSc. Pharm</a:t>
            </a:r>
            <a:endParaRPr/>
          </a:p>
          <a:p>
            <a:pPr marL="0" marR="0" lvl="0" indent="0" algn="l" rtl="0">
              <a:spcBef>
                <a:spcPts val="0"/>
              </a:spcBef>
              <a:spcAft>
                <a:spcPts val="0"/>
              </a:spcAft>
              <a:buNone/>
            </a:pPr>
            <a:r>
              <a:rPr lang="en-US" sz="2400" b="1">
                <a:solidFill>
                  <a:srgbClr val="9C94E0"/>
                </a:solidFill>
                <a:latin typeface="Calibri"/>
                <a:ea typeface="Calibri"/>
                <a:cs typeface="Calibri"/>
                <a:sym typeface="Calibri"/>
              </a:rPr>
              <a:t>Registrar</a:t>
            </a:r>
            <a:endParaRPr/>
          </a:p>
          <a:p>
            <a:pPr marL="0" marR="0" lvl="0" indent="0" algn="l" rtl="0">
              <a:spcBef>
                <a:spcPts val="0"/>
              </a:spcBef>
              <a:spcAft>
                <a:spcPts val="0"/>
              </a:spcAft>
              <a:buNone/>
            </a:pPr>
            <a:r>
              <a:rPr lang="en-US" sz="2400" b="1">
                <a:solidFill>
                  <a:srgbClr val="9C94E0"/>
                </a:solidFill>
                <a:latin typeface="Calibri"/>
                <a:ea typeface="Calibri"/>
                <a:cs typeface="Calibri"/>
                <a:sym typeface="Calibri"/>
              </a:rPr>
              <a:t>Alberta College of Pharmacy</a:t>
            </a:r>
            <a:endParaRPr/>
          </a:p>
          <a:p>
            <a:pPr marL="0" marR="0" lvl="0" indent="0" algn="l" rtl="0">
              <a:spcBef>
                <a:spcPts val="0"/>
              </a:spcBef>
              <a:spcAft>
                <a:spcPts val="0"/>
              </a:spcAft>
              <a:buNone/>
            </a:pPr>
            <a:r>
              <a:rPr lang="en-US" sz="2400" b="1">
                <a:solidFill>
                  <a:srgbClr val="9C94E0"/>
                </a:solidFill>
                <a:latin typeface="Calibri"/>
                <a:ea typeface="Calibri"/>
                <a:cs typeface="Calibri"/>
                <a:sym typeface="Calibri"/>
              </a:rPr>
              <a:t>Edmonton, Alberta, Canada</a:t>
            </a:r>
            <a:endParaRPr/>
          </a:p>
          <a:p>
            <a:pPr marL="0" marR="0" lvl="0" indent="0" algn="l" rtl="0">
              <a:spcBef>
                <a:spcPts val="0"/>
              </a:spcBef>
              <a:spcAft>
                <a:spcPts val="0"/>
              </a:spcAft>
              <a:buNone/>
            </a:pPr>
            <a:r>
              <a:rPr lang="en-US" sz="2400" b="1" u="sng">
                <a:solidFill>
                  <a:srgbClr val="9C94E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Greg.Eberhart@abpharmacy.ca</a:t>
            </a:r>
            <a:endParaRPr sz="2400" b="1">
              <a:solidFill>
                <a:srgbClr val="9C94E0"/>
              </a:solidFill>
              <a:latin typeface="Calibri"/>
              <a:ea typeface="Calibri"/>
              <a:cs typeface="Calibri"/>
              <a:sym typeface="Calibri"/>
            </a:endParaRPr>
          </a:p>
          <a:p>
            <a:pPr marL="0" marR="0" lvl="0" indent="0" algn="l" rtl="0">
              <a:spcBef>
                <a:spcPts val="0"/>
              </a:spcBef>
              <a:spcAft>
                <a:spcPts val="0"/>
              </a:spcAft>
              <a:buNone/>
            </a:pPr>
            <a:r>
              <a:rPr lang="en-US" sz="2400" b="1">
                <a:solidFill>
                  <a:srgbClr val="9C94E0"/>
                </a:solidFill>
                <a:latin typeface="Calibri"/>
                <a:ea typeface="Calibri"/>
                <a:cs typeface="Calibri"/>
                <a:sym typeface="Calibri"/>
              </a:rPr>
              <a:t>www: abpharmacy.ca</a:t>
            </a:r>
            <a:endParaRPr sz="1800">
              <a:solidFill>
                <a:schemeClr val="dk1"/>
              </a:solidFill>
              <a:latin typeface="Calibri"/>
              <a:ea typeface="Calibri"/>
              <a:cs typeface="Calibri"/>
              <a:sym typeface="Calibri"/>
            </a:endParaRPr>
          </a:p>
        </p:txBody>
      </p:sp>
      <p:pic>
        <p:nvPicPr>
          <p:cNvPr id="358" name="Google Shape;358;p42" descr="A picture containing logo&#10;&#10;Description automatically generated"/>
          <p:cNvPicPr preferRelativeResize="0"/>
          <p:nvPr/>
        </p:nvPicPr>
        <p:blipFill rotWithShape="1">
          <a:blip r:embed="rId4">
            <a:alphaModFix/>
          </a:blip>
          <a:srcRect/>
          <a:stretch/>
        </p:blipFill>
        <p:spPr>
          <a:xfrm>
            <a:off x="1025513" y="1379544"/>
            <a:ext cx="2188464" cy="213969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3"/>
          <p:cNvSpPr txBox="1">
            <a:spLocks noGrp="1"/>
          </p:cNvSpPr>
          <p:nvPr>
            <p:ph type="title"/>
          </p:nvPr>
        </p:nvSpPr>
        <p:spPr>
          <a:xfrm>
            <a:off x="252000" y="215999"/>
            <a:ext cx="7560000" cy="594000"/>
          </a:xfrm>
          <a:prstGeom prst="rect">
            <a:avLst/>
          </a:prstGeom>
          <a:noFill/>
          <a:ln>
            <a:noFill/>
          </a:ln>
        </p:spPr>
        <p:txBody>
          <a:bodyPr spcFirstLastPara="1" wrap="square" lIns="0" tIns="0" rIns="0" bIns="0" anchor="ctr" anchorCtr="0">
            <a:noAutofit/>
          </a:bodyPr>
          <a:lstStyle/>
          <a:p>
            <a:pPr marL="0" lvl="0" indent="0" algn="l" rtl="0">
              <a:lnSpc>
                <a:spcPct val="108333"/>
              </a:lnSpc>
              <a:spcBef>
                <a:spcPts val="0"/>
              </a:spcBef>
              <a:spcAft>
                <a:spcPts val="0"/>
              </a:spcAft>
              <a:buClr>
                <a:srgbClr val="9C94E0"/>
              </a:buClr>
              <a:buSzPts val="2400"/>
              <a:buFont typeface="Calibri"/>
              <a:buNone/>
            </a:pPr>
            <a:r>
              <a:rPr lang="en-US">
                <a:solidFill>
                  <a:srgbClr val="9C94E0"/>
                </a:solidFill>
              </a:rPr>
              <a:t>Identifying and Responding to Need/Opportunity</a:t>
            </a:r>
            <a:endParaRPr/>
          </a:p>
        </p:txBody>
      </p:sp>
      <p:sp>
        <p:nvSpPr>
          <p:cNvPr id="364" name="Google Shape;364;p43"/>
          <p:cNvSpPr txBox="1">
            <a:spLocks noGrp="1"/>
          </p:cNvSpPr>
          <p:nvPr>
            <p:ph type="body" idx="1"/>
          </p:nvPr>
        </p:nvSpPr>
        <p:spPr>
          <a:xfrm>
            <a:off x="252000" y="1110305"/>
            <a:ext cx="8640000" cy="2736000"/>
          </a:xfrm>
          <a:prstGeom prst="rect">
            <a:avLst/>
          </a:prstGeom>
          <a:noFill/>
          <a:ln>
            <a:noFill/>
          </a:ln>
        </p:spPr>
        <p:txBody>
          <a:bodyPr spcFirstLastPara="1" wrap="square" lIns="0" tIns="0" rIns="0" bIns="0" anchor="t" anchorCtr="0">
            <a:noAutofit/>
          </a:bodyPr>
          <a:lstStyle/>
          <a:p>
            <a:pPr marL="0" lvl="0" indent="0" algn="ctr" rtl="0">
              <a:lnSpc>
                <a:spcPct val="120000"/>
              </a:lnSpc>
              <a:spcBef>
                <a:spcPts val="0"/>
              </a:spcBef>
              <a:spcAft>
                <a:spcPts val="0"/>
              </a:spcAft>
              <a:buClr>
                <a:schemeClr val="accent2"/>
              </a:buClr>
              <a:buSzPts val="2000"/>
              <a:buNone/>
            </a:pPr>
            <a:r>
              <a:rPr lang="en-US"/>
              <a:t>1995-2000</a:t>
            </a:r>
            <a:endParaRPr/>
          </a:p>
          <a:p>
            <a:pPr marL="216000" lvl="0" indent="-216000" algn="l" rtl="0">
              <a:lnSpc>
                <a:spcPct val="120000"/>
              </a:lnSpc>
              <a:spcBef>
                <a:spcPts val="0"/>
              </a:spcBef>
              <a:spcAft>
                <a:spcPts val="0"/>
              </a:spcAft>
              <a:buClr>
                <a:schemeClr val="accent2"/>
              </a:buClr>
              <a:buSzPts val="2000"/>
              <a:buChar char="•"/>
            </a:pPr>
            <a:r>
              <a:rPr lang="en-US"/>
              <a:t>Provincial immunization targets were not being met</a:t>
            </a:r>
            <a:endParaRPr/>
          </a:p>
          <a:p>
            <a:pPr marL="431999" lvl="1" indent="-215999" algn="l" rtl="0">
              <a:lnSpc>
                <a:spcPct val="120000"/>
              </a:lnSpc>
              <a:spcBef>
                <a:spcPts val="0"/>
              </a:spcBef>
              <a:spcAft>
                <a:spcPts val="0"/>
              </a:spcAft>
              <a:buClr>
                <a:srgbClr val="744289"/>
              </a:buClr>
              <a:buSzPts val="2000"/>
              <a:buChar char="•"/>
            </a:pPr>
            <a:r>
              <a:rPr lang="en-US">
                <a:solidFill>
                  <a:srgbClr val="744289"/>
                </a:solidFill>
              </a:rPr>
              <a:t>Infants, seniors, chronically ill</a:t>
            </a:r>
            <a:endParaRPr/>
          </a:p>
          <a:p>
            <a:pPr marL="216000" lvl="0" indent="-216000" algn="l" rtl="0">
              <a:lnSpc>
                <a:spcPct val="120000"/>
              </a:lnSpc>
              <a:spcBef>
                <a:spcPts val="0"/>
              </a:spcBef>
              <a:spcAft>
                <a:spcPts val="0"/>
              </a:spcAft>
              <a:buClr>
                <a:schemeClr val="accent2"/>
              </a:buClr>
              <a:buSzPts val="2000"/>
              <a:buChar char="•"/>
            </a:pPr>
            <a:r>
              <a:rPr lang="en-US"/>
              <a:t>Opportunity to change public policy – redefine role of pharmacists (1995-1997)</a:t>
            </a:r>
            <a:endParaRPr/>
          </a:p>
          <a:p>
            <a:pPr marL="216000" lvl="0" indent="-216000" algn="l" rtl="0">
              <a:lnSpc>
                <a:spcPct val="120000"/>
              </a:lnSpc>
              <a:spcBef>
                <a:spcPts val="0"/>
              </a:spcBef>
              <a:spcAft>
                <a:spcPts val="0"/>
              </a:spcAft>
              <a:buClr>
                <a:schemeClr val="accent2"/>
              </a:buClr>
              <a:buSzPts val="2000"/>
              <a:buChar char="•"/>
            </a:pPr>
            <a:r>
              <a:rPr lang="en-US"/>
              <a:t>Capitalize on accessibility of pharmacists and foundational knowledge in drug therapy</a:t>
            </a:r>
            <a:endParaRPr/>
          </a:p>
          <a:p>
            <a:pPr marL="431999" lvl="1" indent="-215999" algn="l" rtl="0">
              <a:lnSpc>
                <a:spcPct val="120000"/>
              </a:lnSpc>
              <a:spcBef>
                <a:spcPts val="0"/>
              </a:spcBef>
              <a:spcAft>
                <a:spcPts val="0"/>
              </a:spcAft>
              <a:buClr>
                <a:srgbClr val="744289"/>
              </a:buClr>
              <a:buSzPts val="2000"/>
              <a:buChar char="•"/>
            </a:pPr>
            <a:r>
              <a:rPr lang="en-US">
                <a:solidFill>
                  <a:srgbClr val="744289"/>
                </a:solidFill>
              </a:rPr>
              <a:t>Reframed role from that of dispenser/retailer to primary care provider</a:t>
            </a:r>
            <a:endParaRPr/>
          </a:p>
          <a:p>
            <a:pPr marL="431999" lvl="1" indent="-215999" algn="l" rtl="0">
              <a:lnSpc>
                <a:spcPct val="120000"/>
              </a:lnSpc>
              <a:spcBef>
                <a:spcPts val="0"/>
              </a:spcBef>
              <a:spcAft>
                <a:spcPts val="0"/>
              </a:spcAft>
              <a:buClr>
                <a:srgbClr val="744289"/>
              </a:buClr>
              <a:buSzPts val="2000"/>
              <a:buChar char="•"/>
            </a:pPr>
            <a:r>
              <a:rPr lang="en-US">
                <a:solidFill>
                  <a:srgbClr val="744289"/>
                </a:solidFill>
              </a:rPr>
              <a:t>Proposed new authorities – prescribing and administering drugs by injection</a:t>
            </a:r>
            <a:endParaRPr/>
          </a:p>
          <a:p>
            <a:pPr marL="216000" lvl="0" indent="-89000" algn="l" rtl="0">
              <a:lnSpc>
                <a:spcPct val="120000"/>
              </a:lnSpc>
              <a:spcBef>
                <a:spcPts val="0"/>
              </a:spcBef>
              <a:spcAft>
                <a:spcPts val="0"/>
              </a:spcAft>
              <a:buClr>
                <a:schemeClr val="accent2"/>
              </a:buClr>
              <a:buSzPts val="2000"/>
              <a:buNone/>
            </a:pPr>
            <a:endParaRPr/>
          </a:p>
          <a:p>
            <a:pPr marL="216000" lvl="0" indent="-89000" algn="l" rtl="0">
              <a:lnSpc>
                <a:spcPct val="120000"/>
              </a:lnSpc>
              <a:spcBef>
                <a:spcPts val="0"/>
              </a:spcBef>
              <a:spcAft>
                <a:spcPts val="0"/>
              </a:spcAft>
              <a:buClr>
                <a:schemeClr val="accent2"/>
              </a:buClr>
              <a:buSzPts val="2000"/>
              <a:buNone/>
            </a:pPr>
            <a:endParaRPr/>
          </a:p>
          <a:p>
            <a:pPr marL="216000" lvl="0" indent="-89000" algn="l" rtl="0">
              <a:lnSpc>
                <a:spcPct val="120000"/>
              </a:lnSpc>
              <a:spcBef>
                <a:spcPts val="0"/>
              </a:spcBef>
              <a:spcAft>
                <a:spcPts val="0"/>
              </a:spcAft>
              <a:buClr>
                <a:schemeClr val="accent2"/>
              </a:buClr>
              <a:buSzPts val="20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4"/>
          <p:cNvSpPr txBox="1">
            <a:spLocks noGrp="1"/>
          </p:cNvSpPr>
          <p:nvPr>
            <p:ph type="title"/>
          </p:nvPr>
        </p:nvSpPr>
        <p:spPr>
          <a:xfrm>
            <a:off x="252000" y="215999"/>
            <a:ext cx="7560000" cy="594000"/>
          </a:xfrm>
          <a:prstGeom prst="rect">
            <a:avLst/>
          </a:prstGeom>
          <a:noFill/>
          <a:ln>
            <a:noFill/>
          </a:ln>
        </p:spPr>
        <p:txBody>
          <a:bodyPr spcFirstLastPara="1" wrap="square" lIns="0" tIns="0" rIns="0" bIns="0" anchor="ctr" anchorCtr="0">
            <a:noAutofit/>
          </a:bodyPr>
          <a:lstStyle/>
          <a:p>
            <a:pPr marL="0" lvl="0" indent="0" algn="l" rtl="0">
              <a:lnSpc>
                <a:spcPct val="108333"/>
              </a:lnSpc>
              <a:spcBef>
                <a:spcPts val="0"/>
              </a:spcBef>
              <a:spcAft>
                <a:spcPts val="0"/>
              </a:spcAft>
              <a:buClr>
                <a:srgbClr val="9C94E0"/>
              </a:buClr>
              <a:buSzPts val="2400"/>
              <a:buFont typeface="Calibri"/>
              <a:buNone/>
            </a:pPr>
            <a:r>
              <a:rPr lang="en-US">
                <a:solidFill>
                  <a:srgbClr val="9C94E0"/>
                </a:solidFill>
              </a:rPr>
              <a:t>Building Possibility</a:t>
            </a:r>
            <a:endParaRPr/>
          </a:p>
        </p:txBody>
      </p:sp>
      <p:sp>
        <p:nvSpPr>
          <p:cNvPr id="370" name="Google Shape;370;p44"/>
          <p:cNvSpPr txBox="1">
            <a:spLocks noGrp="1"/>
          </p:cNvSpPr>
          <p:nvPr>
            <p:ph type="body" idx="1"/>
          </p:nvPr>
        </p:nvSpPr>
        <p:spPr>
          <a:xfrm>
            <a:off x="174567" y="1093711"/>
            <a:ext cx="4397400" cy="2736000"/>
          </a:xfrm>
          <a:prstGeom prst="rect">
            <a:avLst/>
          </a:prstGeom>
          <a:noFill/>
          <a:ln>
            <a:noFill/>
          </a:ln>
        </p:spPr>
        <p:txBody>
          <a:bodyPr spcFirstLastPara="1" wrap="square" lIns="0" tIns="0" rIns="0" bIns="0" anchor="t" anchorCtr="0">
            <a:noAutofit/>
          </a:bodyPr>
          <a:lstStyle/>
          <a:p>
            <a:pPr marL="0" lvl="0" indent="0" algn="ctr" rtl="0">
              <a:lnSpc>
                <a:spcPct val="120000"/>
              </a:lnSpc>
              <a:spcBef>
                <a:spcPts val="0"/>
              </a:spcBef>
              <a:spcAft>
                <a:spcPts val="0"/>
              </a:spcAft>
              <a:buClr>
                <a:schemeClr val="accent2"/>
              </a:buClr>
              <a:buSzPts val="2000"/>
              <a:buNone/>
            </a:pPr>
            <a:r>
              <a:rPr lang="en-US"/>
              <a:t>What we did</a:t>
            </a:r>
            <a:endParaRPr/>
          </a:p>
          <a:p>
            <a:pPr marL="216000" lvl="0" indent="-216000" algn="l" rtl="0">
              <a:lnSpc>
                <a:spcPct val="120000"/>
              </a:lnSpc>
              <a:spcBef>
                <a:spcPts val="0"/>
              </a:spcBef>
              <a:spcAft>
                <a:spcPts val="0"/>
              </a:spcAft>
              <a:buClr>
                <a:schemeClr val="accent2"/>
              </a:buClr>
              <a:buSzPts val="2000"/>
              <a:buChar char="•"/>
            </a:pPr>
            <a:r>
              <a:rPr lang="en-US"/>
              <a:t>Developed solution to respond to need</a:t>
            </a:r>
            <a:endParaRPr/>
          </a:p>
          <a:p>
            <a:pPr marL="216000" lvl="0" indent="-216000" algn="l" rtl="0">
              <a:lnSpc>
                <a:spcPct val="120000"/>
              </a:lnSpc>
              <a:spcBef>
                <a:spcPts val="0"/>
              </a:spcBef>
              <a:spcAft>
                <a:spcPts val="0"/>
              </a:spcAft>
              <a:buClr>
                <a:schemeClr val="accent2"/>
              </a:buClr>
              <a:buSzPts val="2000"/>
              <a:buChar char="•"/>
            </a:pPr>
            <a:r>
              <a:rPr lang="en-US"/>
              <a:t>Advocated need, and why pharmacists were a preferred solution</a:t>
            </a:r>
            <a:endParaRPr/>
          </a:p>
          <a:p>
            <a:pPr marL="216000" lvl="0" indent="-216000" algn="l" rtl="0">
              <a:lnSpc>
                <a:spcPct val="120000"/>
              </a:lnSpc>
              <a:spcBef>
                <a:spcPts val="0"/>
              </a:spcBef>
              <a:spcAft>
                <a:spcPts val="0"/>
              </a:spcAft>
              <a:buClr>
                <a:schemeClr val="accent2"/>
              </a:buClr>
              <a:buSzPts val="2000"/>
              <a:buChar char="•"/>
            </a:pPr>
            <a:r>
              <a:rPr lang="en-US"/>
              <a:t>Built alliances – external support from nursing and health regions</a:t>
            </a:r>
            <a:endParaRPr/>
          </a:p>
          <a:p>
            <a:pPr marL="216000" lvl="0" indent="-216000" algn="l" rtl="0">
              <a:lnSpc>
                <a:spcPct val="120000"/>
              </a:lnSpc>
              <a:spcBef>
                <a:spcPts val="0"/>
              </a:spcBef>
              <a:spcAft>
                <a:spcPts val="0"/>
              </a:spcAft>
              <a:buClr>
                <a:schemeClr val="accent2"/>
              </a:buClr>
              <a:buSzPts val="2000"/>
              <a:buChar char="•"/>
            </a:pPr>
            <a:r>
              <a:rPr lang="en-US"/>
              <a:t>Pursued legislative amendment and new authorities for pharmacists (2007)</a:t>
            </a:r>
            <a:endParaRPr/>
          </a:p>
          <a:p>
            <a:pPr marL="216000" lvl="0" indent="-89000" algn="l" rtl="0">
              <a:lnSpc>
                <a:spcPct val="120000"/>
              </a:lnSpc>
              <a:spcBef>
                <a:spcPts val="0"/>
              </a:spcBef>
              <a:spcAft>
                <a:spcPts val="0"/>
              </a:spcAft>
              <a:buClr>
                <a:schemeClr val="accent2"/>
              </a:buClr>
              <a:buSzPts val="2000"/>
              <a:buNone/>
            </a:pPr>
            <a:endParaRPr/>
          </a:p>
        </p:txBody>
      </p:sp>
      <p:sp>
        <p:nvSpPr>
          <p:cNvPr id="371" name="Google Shape;371;p44"/>
          <p:cNvSpPr txBox="1">
            <a:spLocks noGrp="1"/>
          </p:cNvSpPr>
          <p:nvPr>
            <p:ph type="body" idx="2"/>
          </p:nvPr>
        </p:nvSpPr>
        <p:spPr>
          <a:xfrm>
            <a:off x="4480560" y="1152105"/>
            <a:ext cx="4663500" cy="2736000"/>
          </a:xfrm>
          <a:prstGeom prst="rect">
            <a:avLst/>
          </a:prstGeom>
          <a:noFill/>
          <a:ln>
            <a:noFill/>
          </a:ln>
        </p:spPr>
        <p:txBody>
          <a:bodyPr spcFirstLastPara="1" wrap="square" lIns="0" tIns="0" rIns="0" bIns="0" anchor="t" anchorCtr="0">
            <a:noAutofit/>
          </a:bodyPr>
          <a:lstStyle/>
          <a:p>
            <a:pPr marL="0" lvl="0" indent="0" algn="ctr" rtl="0">
              <a:lnSpc>
                <a:spcPct val="120000"/>
              </a:lnSpc>
              <a:spcBef>
                <a:spcPts val="0"/>
              </a:spcBef>
              <a:spcAft>
                <a:spcPts val="0"/>
              </a:spcAft>
              <a:buClr>
                <a:schemeClr val="accent2"/>
              </a:buClr>
              <a:buSzPts val="2000"/>
              <a:buNone/>
            </a:pPr>
            <a:r>
              <a:rPr lang="en-US"/>
              <a:t>Lessons Learned</a:t>
            </a:r>
            <a:endParaRPr/>
          </a:p>
          <a:p>
            <a:pPr marL="216000" lvl="0" indent="-216000" algn="l" rtl="0">
              <a:lnSpc>
                <a:spcPct val="120000"/>
              </a:lnSpc>
              <a:spcBef>
                <a:spcPts val="0"/>
              </a:spcBef>
              <a:spcAft>
                <a:spcPts val="0"/>
              </a:spcAft>
              <a:buClr>
                <a:schemeClr val="accent2"/>
              </a:buClr>
              <a:buSzPts val="2000"/>
              <a:buChar char="•"/>
            </a:pPr>
            <a:r>
              <a:rPr lang="en-US"/>
              <a:t>Understand WHY -clearly understand the nature and scope of the problem</a:t>
            </a:r>
            <a:endParaRPr/>
          </a:p>
          <a:p>
            <a:pPr marL="216000" lvl="0" indent="-216000" algn="l" rtl="0">
              <a:lnSpc>
                <a:spcPct val="120000"/>
              </a:lnSpc>
              <a:spcBef>
                <a:spcPts val="0"/>
              </a:spcBef>
              <a:spcAft>
                <a:spcPts val="0"/>
              </a:spcAft>
              <a:buClr>
                <a:schemeClr val="accent2"/>
              </a:buClr>
              <a:buSzPts val="2000"/>
              <a:buChar char="•"/>
            </a:pPr>
            <a:r>
              <a:rPr lang="en-US"/>
              <a:t>Determine WHAT – pharmacists can do to respond to the problem</a:t>
            </a:r>
            <a:endParaRPr/>
          </a:p>
          <a:p>
            <a:pPr marL="431999" lvl="1" indent="-215999" algn="l" rtl="0">
              <a:lnSpc>
                <a:spcPct val="120000"/>
              </a:lnSpc>
              <a:spcBef>
                <a:spcPts val="0"/>
              </a:spcBef>
              <a:spcAft>
                <a:spcPts val="0"/>
              </a:spcAft>
              <a:buClr>
                <a:srgbClr val="744289"/>
              </a:buClr>
              <a:buSzPts val="2000"/>
              <a:buChar char="•"/>
            </a:pPr>
            <a:r>
              <a:rPr lang="en-US">
                <a:solidFill>
                  <a:srgbClr val="744289"/>
                </a:solidFill>
              </a:rPr>
              <a:t>Why might they be a preferred choice</a:t>
            </a:r>
            <a:endParaRPr/>
          </a:p>
          <a:p>
            <a:pPr marL="431999" lvl="1" indent="-215999" algn="l" rtl="0">
              <a:lnSpc>
                <a:spcPct val="120000"/>
              </a:lnSpc>
              <a:spcBef>
                <a:spcPts val="0"/>
              </a:spcBef>
              <a:spcAft>
                <a:spcPts val="0"/>
              </a:spcAft>
              <a:buClr>
                <a:srgbClr val="744289"/>
              </a:buClr>
              <a:buSzPts val="2000"/>
              <a:buChar char="•"/>
            </a:pPr>
            <a:r>
              <a:rPr lang="en-US">
                <a:solidFill>
                  <a:srgbClr val="744289"/>
                </a:solidFill>
              </a:rPr>
              <a:t>Identify and mitigate risks</a:t>
            </a:r>
            <a:endParaRPr/>
          </a:p>
          <a:p>
            <a:pPr marL="216000" lvl="0" indent="-216000" algn="l" rtl="0">
              <a:lnSpc>
                <a:spcPct val="120000"/>
              </a:lnSpc>
              <a:spcBef>
                <a:spcPts val="0"/>
              </a:spcBef>
              <a:spcAft>
                <a:spcPts val="0"/>
              </a:spcAft>
              <a:buClr>
                <a:schemeClr val="accent2"/>
              </a:buClr>
              <a:buSzPts val="2000"/>
              <a:buChar char="•"/>
            </a:pPr>
            <a:r>
              <a:rPr lang="en-US"/>
              <a:t>Reimagine HOW – build alliances and get other opinion leaders to advocate for you</a:t>
            </a:r>
            <a:endParaRPr/>
          </a:p>
          <a:p>
            <a:pPr marL="216000" lvl="0" indent="-89000" algn="l" rtl="0">
              <a:lnSpc>
                <a:spcPct val="120000"/>
              </a:lnSpc>
              <a:spcBef>
                <a:spcPts val="0"/>
              </a:spcBef>
              <a:spcAft>
                <a:spcPts val="0"/>
              </a:spcAft>
              <a:buClr>
                <a:schemeClr val="accent2"/>
              </a:buClr>
              <a:buSzPts val="2000"/>
              <a:buNone/>
            </a:pPr>
            <a:endParaRPr/>
          </a:p>
          <a:p>
            <a:pPr marL="0" lvl="0" indent="0" algn="l" rtl="0">
              <a:lnSpc>
                <a:spcPct val="120000"/>
              </a:lnSpc>
              <a:spcBef>
                <a:spcPts val="0"/>
              </a:spcBef>
              <a:spcAft>
                <a:spcPts val="0"/>
              </a:spcAft>
              <a:buClr>
                <a:schemeClr val="accent2"/>
              </a:buClr>
              <a:buSzPts val="2000"/>
              <a:buNone/>
            </a:pPr>
            <a:endParaRPr/>
          </a:p>
        </p:txBody>
      </p:sp>
      <p:sp>
        <p:nvSpPr>
          <p:cNvPr id="372" name="Google Shape;372;p44"/>
          <p:cNvSpPr txBox="1">
            <a:spLocks noGrp="1"/>
          </p:cNvSpPr>
          <p:nvPr>
            <p:ph type="body" idx="3"/>
          </p:nvPr>
        </p:nvSpPr>
        <p:spPr>
          <a:xfrm>
            <a:off x="252000" y="967499"/>
            <a:ext cx="8640000" cy="2430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accent2"/>
              </a:buClr>
              <a:buSzPts val="2000"/>
              <a:buNone/>
            </a:pPr>
            <a:r>
              <a:rPr lang="en-US"/>
              <a:t>2000-2010</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5"/>
          <p:cNvSpPr txBox="1">
            <a:spLocks noGrp="1"/>
          </p:cNvSpPr>
          <p:nvPr>
            <p:ph type="title"/>
          </p:nvPr>
        </p:nvSpPr>
        <p:spPr>
          <a:xfrm>
            <a:off x="252000" y="215999"/>
            <a:ext cx="7560000" cy="594000"/>
          </a:xfrm>
          <a:prstGeom prst="rect">
            <a:avLst/>
          </a:prstGeom>
          <a:noFill/>
          <a:ln>
            <a:noFill/>
          </a:ln>
        </p:spPr>
        <p:txBody>
          <a:bodyPr spcFirstLastPara="1" wrap="square" lIns="0" tIns="0" rIns="0" bIns="0" anchor="ctr" anchorCtr="0">
            <a:noAutofit/>
          </a:bodyPr>
          <a:lstStyle/>
          <a:p>
            <a:pPr marL="0" lvl="0" indent="0" algn="l" rtl="0">
              <a:lnSpc>
                <a:spcPct val="108333"/>
              </a:lnSpc>
              <a:spcBef>
                <a:spcPts val="0"/>
              </a:spcBef>
              <a:spcAft>
                <a:spcPts val="0"/>
              </a:spcAft>
              <a:buClr>
                <a:srgbClr val="9C94E0"/>
              </a:buClr>
              <a:buSzPts val="2400"/>
              <a:buFont typeface="Calibri"/>
              <a:buNone/>
            </a:pPr>
            <a:r>
              <a:rPr lang="en-US">
                <a:solidFill>
                  <a:srgbClr val="9C94E0"/>
                </a:solidFill>
              </a:rPr>
              <a:t>Building Capacity</a:t>
            </a:r>
            <a:endParaRPr/>
          </a:p>
        </p:txBody>
      </p:sp>
      <p:sp>
        <p:nvSpPr>
          <p:cNvPr id="378" name="Google Shape;378;p45"/>
          <p:cNvSpPr txBox="1">
            <a:spLocks noGrp="1"/>
          </p:cNvSpPr>
          <p:nvPr>
            <p:ph type="body" idx="1"/>
          </p:nvPr>
        </p:nvSpPr>
        <p:spPr>
          <a:xfrm>
            <a:off x="157943" y="924219"/>
            <a:ext cx="4663500" cy="3306900"/>
          </a:xfrm>
          <a:prstGeom prst="rect">
            <a:avLst/>
          </a:prstGeom>
          <a:noFill/>
          <a:ln>
            <a:noFill/>
          </a:ln>
        </p:spPr>
        <p:txBody>
          <a:bodyPr spcFirstLastPara="1" wrap="square" lIns="0" tIns="0" rIns="0" bIns="0" anchor="t" anchorCtr="0">
            <a:noAutofit/>
          </a:bodyPr>
          <a:lstStyle/>
          <a:p>
            <a:pPr marL="0" lvl="0" indent="0" algn="ctr" rtl="0">
              <a:lnSpc>
                <a:spcPct val="120000"/>
              </a:lnSpc>
              <a:spcBef>
                <a:spcPts val="0"/>
              </a:spcBef>
              <a:spcAft>
                <a:spcPts val="0"/>
              </a:spcAft>
              <a:buClr>
                <a:schemeClr val="accent2"/>
              </a:buClr>
              <a:buSzPts val="2000"/>
              <a:buNone/>
            </a:pPr>
            <a:r>
              <a:rPr lang="en-US" sz="1700"/>
              <a:t> </a:t>
            </a:r>
            <a:r>
              <a:rPr lang="en-US" sz="1700" b="1"/>
              <a:t>What we did</a:t>
            </a:r>
            <a:endParaRPr sz="1700"/>
          </a:p>
          <a:p>
            <a:pPr marL="216000" lvl="0" indent="-196950" algn="l" rtl="0">
              <a:lnSpc>
                <a:spcPct val="120000"/>
              </a:lnSpc>
              <a:spcBef>
                <a:spcPts val="0"/>
              </a:spcBef>
              <a:spcAft>
                <a:spcPts val="0"/>
              </a:spcAft>
              <a:buClr>
                <a:schemeClr val="accent2"/>
              </a:buClr>
              <a:buSzPts val="1700"/>
              <a:buChar char="•"/>
            </a:pPr>
            <a:r>
              <a:rPr lang="en-US" sz="1700"/>
              <a:t>Competencies, training, standards, authorization</a:t>
            </a:r>
            <a:endParaRPr sz="1700"/>
          </a:p>
          <a:p>
            <a:pPr marL="216000" lvl="0" indent="-196950" algn="l" rtl="0">
              <a:lnSpc>
                <a:spcPct val="120000"/>
              </a:lnSpc>
              <a:spcBef>
                <a:spcPts val="0"/>
              </a:spcBef>
              <a:spcAft>
                <a:spcPts val="0"/>
              </a:spcAft>
              <a:buClr>
                <a:srgbClr val="744289"/>
              </a:buClr>
              <a:buSzPts val="1700"/>
              <a:buChar char="•"/>
            </a:pPr>
            <a:r>
              <a:rPr lang="en-US" sz="1700">
                <a:solidFill>
                  <a:srgbClr val="744289"/>
                </a:solidFill>
              </a:rPr>
              <a:t>Sought public funding</a:t>
            </a:r>
            <a:endParaRPr sz="1700"/>
          </a:p>
          <a:p>
            <a:pPr marL="431999" lvl="1" indent="-196949" algn="l" rtl="0">
              <a:lnSpc>
                <a:spcPct val="120000"/>
              </a:lnSpc>
              <a:spcBef>
                <a:spcPts val="0"/>
              </a:spcBef>
              <a:spcAft>
                <a:spcPts val="0"/>
              </a:spcAft>
              <a:buClr>
                <a:srgbClr val="744289"/>
              </a:buClr>
              <a:buSzPts val="1700"/>
              <a:buChar char="•"/>
            </a:pPr>
            <a:r>
              <a:rPr lang="en-US" sz="1700">
                <a:solidFill>
                  <a:srgbClr val="744289"/>
                </a:solidFill>
              </a:rPr>
              <a:t>First public payment – H1N1 Dec.2010</a:t>
            </a:r>
            <a:endParaRPr sz="1700"/>
          </a:p>
          <a:p>
            <a:pPr marL="216000" lvl="0" indent="-196950" algn="l" rtl="0">
              <a:lnSpc>
                <a:spcPct val="120000"/>
              </a:lnSpc>
              <a:spcBef>
                <a:spcPts val="0"/>
              </a:spcBef>
              <a:spcAft>
                <a:spcPts val="0"/>
              </a:spcAft>
              <a:buClr>
                <a:srgbClr val="744289"/>
              </a:buClr>
              <a:buSzPts val="1700"/>
              <a:buChar char="•"/>
            </a:pPr>
            <a:r>
              <a:rPr lang="en-US" sz="1700">
                <a:solidFill>
                  <a:srgbClr val="744289"/>
                </a:solidFill>
              </a:rPr>
              <a:t>Public funding for seasonal influenza 2012</a:t>
            </a:r>
            <a:endParaRPr sz="1700"/>
          </a:p>
          <a:p>
            <a:pPr marL="216000" lvl="0" indent="-196950" algn="l" rtl="0">
              <a:lnSpc>
                <a:spcPct val="120000"/>
              </a:lnSpc>
              <a:spcBef>
                <a:spcPts val="0"/>
              </a:spcBef>
              <a:spcAft>
                <a:spcPts val="0"/>
              </a:spcAft>
              <a:buClr>
                <a:srgbClr val="744289"/>
              </a:buClr>
              <a:buSzPts val="1700"/>
              <a:buChar char="•"/>
            </a:pPr>
            <a:r>
              <a:rPr lang="en-US" sz="1700">
                <a:solidFill>
                  <a:srgbClr val="744289"/>
                </a:solidFill>
              </a:rPr>
              <a:t>NAPRA competencies approved 2012</a:t>
            </a:r>
            <a:endParaRPr sz="1700"/>
          </a:p>
          <a:p>
            <a:pPr marL="216000" lvl="0" indent="-196950" algn="l" rtl="0">
              <a:lnSpc>
                <a:spcPct val="120000"/>
              </a:lnSpc>
              <a:spcBef>
                <a:spcPts val="0"/>
              </a:spcBef>
              <a:spcAft>
                <a:spcPts val="0"/>
              </a:spcAft>
              <a:buClr>
                <a:srgbClr val="744289"/>
              </a:buClr>
              <a:buSzPts val="1700"/>
              <a:buChar char="•"/>
            </a:pPr>
            <a:r>
              <a:rPr lang="en-US" sz="1700">
                <a:solidFill>
                  <a:srgbClr val="744289"/>
                </a:solidFill>
              </a:rPr>
              <a:t>Added more vaccines and changed patient eligibility</a:t>
            </a:r>
            <a:endParaRPr sz="1700"/>
          </a:p>
          <a:p>
            <a:pPr marL="216000" lvl="0" indent="-196950" algn="l" rtl="0">
              <a:lnSpc>
                <a:spcPct val="120000"/>
              </a:lnSpc>
              <a:spcBef>
                <a:spcPts val="0"/>
              </a:spcBef>
              <a:spcAft>
                <a:spcPts val="0"/>
              </a:spcAft>
              <a:buClr>
                <a:srgbClr val="744289"/>
              </a:buClr>
              <a:buSzPts val="1700"/>
              <a:buChar char="•"/>
            </a:pPr>
            <a:r>
              <a:rPr lang="en-US" sz="1700">
                <a:solidFill>
                  <a:srgbClr val="744289"/>
                </a:solidFill>
              </a:rPr>
              <a:t>Practice leaders sought additional training</a:t>
            </a:r>
            <a:endParaRPr sz="1700"/>
          </a:p>
          <a:p>
            <a:pPr marL="216000" lvl="0" indent="-89000" algn="l" rtl="0">
              <a:lnSpc>
                <a:spcPct val="120000"/>
              </a:lnSpc>
              <a:spcBef>
                <a:spcPts val="0"/>
              </a:spcBef>
              <a:spcAft>
                <a:spcPts val="0"/>
              </a:spcAft>
              <a:buClr>
                <a:schemeClr val="accent2"/>
              </a:buClr>
              <a:buSzPts val="2000"/>
              <a:buNone/>
            </a:pPr>
            <a:endParaRPr>
              <a:solidFill>
                <a:srgbClr val="744289"/>
              </a:solidFill>
            </a:endParaRPr>
          </a:p>
        </p:txBody>
      </p:sp>
      <p:sp>
        <p:nvSpPr>
          <p:cNvPr id="379" name="Google Shape;379;p45"/>
          <p:cNvSpPr txBox="1">
            <a:spLocks noGrp="1"/>
          </p:cNvSpPr>
          <p:nvPr>
            <p:ph type="body" idx="2"/>
          </p:nvPr>
        </p:nvSpPr>
        <p:spPr>
          <a:xfrm>
            <a:off x="4929447" y="992321"/>
            <a:ext cx="3896100" cy="3011100"/>
          </a:xfrm>
          <a:prstGeom prst="rect">
            <a:avLst/>
          </a:prstGeom>
          <a:noFill/>
          <a:ln>
            <a:noFill/>
          </a:ln>
        </p:spPr>
        <p:txBody>
          <a:bodyPr spcFirstLastPara="1" wrap="square" lIns="0" tIns="0" rIns="0" bIns="0" anchor="t" anchorCtr="0">
            <a:noAutofit/>
          </a:bodyPr>
          <a:lstStyle/>
          <a:p>
            <a:pPr marL="0" lvl="0" indent="0" algn="ctr" rtl="0">
              <a:lnSpc>
                <a:spcPct val="120000"/>
              </a:lnSpc>
              <a:spcBef>
                <a:spcPts val="0"/>
              </a:spcBef>
              <a:spcAft>
                <a:spcPts val="0"/>
              </a:spcAft>
              <a:buClr>
                <a:schemeClr val="accent2"/>
              </a:buClr>
              <a:buSzPts val="2000"/>
              <a:buNone/>
            </a:pPr>
            <a:r>
              <a:rPr lang="en-US" sz="1700" b="1"/>
              <a:t>Lessons learned</a:t>
            </a:r>
            <a:endParaRPr sz="1700"/>
          </a:p>
          <a:p>
            <a:pPr marL="216000" lvl="0" indent="-196950" algn="l" rtl="0">
              <a:lnSpc>
                <a:spcPct val="120000"/>
              </a:lnSpc>
              <a:spcBef>
                <a:spcPts val="0"/>
              </a:spcBef>
              <a:spcAft>
                <a:spcPts val="0"/>
              </a:spcAft>
              <a:buClr>
                <a:schemeClr val="accent2"/>
              </a:buClr>
              <a:buSzPts val="1700"/>
              <a:buChar char="•"/>
            </a:pPr>
            <a:r>
              <a:rPr lang="en-US" sz="1700"/>
              <a:t>Administering injections changes pharmacists’ relationships with patients</a:t>
            </a:r>
            <a:endParaRPr sz="1700"/>
          </a:p>
          <a:p>
            <a:pPr marL="216000" lvl="0" indent="-196950" algn="l" rtl="0">
              <a:lnSpc>
                <a:spcPct val="120000"/>
              </a:lnSpc>
              <a:spcBef>
                <a:spcPts val="0"/>
              </a:spcBef>
              <a:spcAft>
                <a:spcPts val="0"/>
              </a:spcAft>
              <a:buClr>
                <a:schemeClr val="accent2"/>
              </a:buClr>
              <a:buSzPts val="1700"/>
              <a:buChar char="•"/>
            </a:pPr>
            <a:r>
              <a:rPr lang="en-US" sz="1700"/>
              <a:t>Kotter’s 8 step cycle for change </a:t>
            </a:r>
            <a:r>
              <a:rPr lang="en-US" sz="1700" u="sng">
                <a:solidFill>
                  <a:schemeClr val="hlink"/>
                </a:solidFill>
                <a:hlinkClick r:id="rId3"/>
              </a:rPr>
              <a:t>https://www.kotterinc.com/8-steps-process-for-leading-change/</a:t>
            </a:r>
            <a:endParaRPr sz="1700"/>
          </a:p>
          <a:p>
            <a:pPr marL="216000" lvl="0" indent="-196950" algn="l" rtl="0">
              <a:lnSpc>
                <a:spcPct val="120000"/>
              </a:lnSpc>
              <a:spcBef>
                <a:spcPts val="0"/>
              </a:spcBef>
              <a:spcAft>
                <a:spcPts val="0"/>
              </a:spcAft>
              <a:buClr>
                <a:schemeClr val="accent2"/>
              </a:buClr>
              <a:buSzPts val="1700"/>
              <a:buChar char="•"/>
            </a:pPr>
            <a:r>
              <a:rPr lang="en-US" sz="1700"/>
              <a:t>Reimbursement can’t be the driver of change, but is an important catalyst for uptake</a:t>
            </a:r>
            <a:endParaRPr sz="1700"/>
          </a:p>
        </p:txBody>
      </p:sp>
      <p:sp>
        <p:nvSpPr>
          <p:cNvPr id="380" name="Google Shape;380;p45"/>
          <p:cNvSpPr txBox="1">
            <a:spLocks noGrp="1"/>
          </p:cNvSpPr>
          <p:nvPr>
            <p:ph type="body" idx="3"/>
          </p:nvPr>
        </p:nvSpPr>
        <p:spPr>
          <a:xfrm>
            <a:off x="252000" y="659684"/>
            <a:ext cx="8640000" cy="2430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accent2"/>
              </a:buClr>
              <a:buSzPts val="2000"/>
              <a:buNone/>
            </a:pPr>
            <a:r>
              <a:rPr lang="en-US"/>
              <a:t>2007-2020</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6"/>
          <p:cNvSpPr txBox="1">
            <a:spLocks noGrp="1"/>
          </p:cNvSpPr>
          <p:nvPr>
            <p:ph type="title"/>
          </p:nvPr>
        </p:nvSpPr>
        <p:spPr>
          <a:xfrm>
            <a:off x="252000" y="215999"/>
            <a:ext cx="7560000" cy="594000"/>
          </a:xfrm>
          <a:prstGeom prst="rect">
            <a:avLst/>
          </a:prstGeom>
          <a:noFill/>
          <a:ln>
            <a:noFill/>
          </a:ln>
        </p:spPr>
        <p:txBody>
          <a:bodyPr spcFirstLastPara="1" wrap="square" lIns="0" tIns="0" rIns="0" bIns="0" anchor="ctr" anchorCtr="0">
            <a:noAutofit/>
          </a:bodyPr>
          <a:lstStyle/>
          <a:p>
            <a:pPr marL="0" lvl="0" indent="0" algn="l" rtl="0">
              <a:lnSpc>
                <a:spcPct val="108333"/>
              </a:lnSpc>
              <a:spcBef>
                <a:spcPts val="0"/>
              </a:spcBef>
              <a:spcAft>
                <a:spcPts val="0"/>
              </a:spcAft>
              <a:buClr>
                <a:srgbClr val="9C94E0"/>
              </a:buClr>
              <a:buSzPts val="2400"/>
              <a:buFont typeface="Calibri"/>
              <a:buNone/>
            </a:pPr>
            <a:r>
              <a:rPr lang="en-US">
                <a:solidFill>
                  <a:srgbClr val="9C94E0"/>
                </a:solidFill>
              </a:rPr>
              <a:t>Changed Public Expectations</a:t>
            </a:r>
            <a:endParaRPr/>
          </a:p>
        </p:txBody>
      </p:sp>
      <p:sp>
        <p:nvSpPr>
          <p:cNvPr id="386" name="Google Shape;386;p46"/>
          <p:cNvSpPr txBox="1">
            <a:spLocks noGrp="1"/>
          </p:cNvSpPr>
          <p:nvPr>
            <p:ph type="body" idx="1"/>
          </p:nvPr>
        </p:nvSpPr>
        <p:spPr>
          <a:xfrm>
            <a:off x="107999" y="1160999"/>
            <a:ext cx="4730100" cy="3052500"/>
          </a:xfrm>
          <a:prstGeom prst="rect">
            <a:avLst/>
          </a:prstGeom>
          <a:noFill/>
          <a:ln>
            <a:noFill/>
          </a:ln>
        </p:spPr>
        <p:txBody>
          <a:bodyPr spcFirstLastPara="1" wrap="square" lIns="0" tIns="0" rIns="0" bIns="0" anchor="t" anchorCtr="0">
            <a:noAutofit/>
          </a:bodyPr>
          <a:lstStyle/>
          <a:p>
            <a:pPr marL="0" lvl="0" indent="0" algn="ctr" rtl="0">
              <a:lnSpc>
                <a:spcPct val="120000"/>
              </a:lnSpc>
              <a:spcBef>
                <a:spcPts val="0"/>
              </a:spcBef>
              <a:spcAft>
                <a:spcPts val="0"/>
              </a:spcAft>
              <a:buClr>
                <a:schemeClr val="accent2"/>
              </a:buClr>
              <a:buSzPts val="2000"/>
              <a:buNone/>
            </a:pPr>
            <a:r>
              <a:rPr lang="en-US" sz="1700" b="1"/>
              <a:t>Today</a:t>
            </a:r>
            <a:endParaRPr sz="1700"/>
          </a:p>
          <a:p>
            <a:pPr marL="216000" lvl="0" indent="-196950" algn="l" rtl="0">
              <a:lnSpc>
                <a:spcPct val="120000"/>
              </a:lnSpc>
              <a:spcBef>
                <a:spcPts val="0"/>
              </a:spcBef>
              <a:spcAft>
                <a:spcPts val="0"/>
              </a:spcAft>
              <a:buClr>
                <a:schemeClr val="accent2"/>
              </a:buClr>
              <a:buSzPts val="1700"/>
              <a:buChar char="•"/>
            </a:pPr>
            <a:r>
              <a:rPr lang="en-US" sz="1700"/>
              <a:t>Training is provided in undergraduate curriculum</a:t>
            </a:r>
            <a:endParaRPr sz="1700"/>
          </a:p>
          <a:p>
            <a:pPr marL="431999" lvl="1" indent="-196949" algn="l" rtl="0">
              <a:lnSpc>
                <a:spcPct val="120000"/>
              </a:lnSpc>
              <a:spcBef>
                <a:spcPts val="0"/>
              </a:spcBef>
              <a:spcAft>
                <a:spcPts val="0"/>
              </a:spcAft>
              <a:buClr>
                <a:srgbClr val="744289"/>
              </a:buClr>
              <a:buSzPts val="1700"/>
              <a:buChar char="•"/>
            </a:pPr>
            <a:r>
              <a:rPr lang="en-US" sz="1700">
                <a:solidFill>
                  <a:srgbClr val="744289"/>
                </a:solidFill>
              </a:rPr>
              <a:t>Remains a separate authorization</a:t>
            </a:r>
            <a:endParaRPr sz="1700"/>
          </a:p>
          <a:p>
            <a:pPr marL="216000" lvl="0" indent="-196950" algn="l" rtl="0">
              <a:lnSpc>
                <a:spcPct val="120000"/>
              </a:lnSpc>
              <a:spcBef>
                <a:spcPts val="0"/>
              </a:spcBef>
              <a:spcAft>
                <a:spcPts val="0"/>
              </a:spcAft>
              <a:buClr>
                <a:schemeClr val="accent2"/>
              </a:buClr>
              <a:buSzPts val="1700"/>
              <a:buChar char="•"/>
            </a:pPr>
            <a:r>
              <a:rPr lang="en-US" sz="1700"/>
              <a:t>80% of pharmacists in Alberta are authorized to administer drugs by injection</a:t>
            </a:r>
            <a:endParaRPr sz="1700"/>
          </a:p>
          <a:p>
            <a:pPr marL="216000" lvl="0" indent="-196950" algn="l" rtl="0">
              <a:lnSpc>
                <a:spcPct val="120000"/>
              </a:lnSpc>
              <a:spcBef>
                <a:spcPts val="0"/>
              </a:spcBef>
              <a:spcAft>
                <a:spcPts val="0"/>
              </a:spcAft>
              <a:buClr>
                <a:schemeClr val="accent2"/>
              </a:buClr>
              <a:buSzPts val="1700"/>
              <a:buChar char="•"/>
            </a:pPr>
            <a:r>
              <a:rPr lang="en-US" sz="1700"/>
              <a:t>2018/19 influenza season, pharmacists administered 55% of publicly funded vaccines (nearly 724K doses)</a:t>
            </a:r>
            <a:endParaRPr sz="1700"/>
          </a:p>
          <a:p>
            <a:pPr marL="216000" lvl="0" indent="-89000" algn="l" rtl="0">
              <a:lnSpc>
                <a:spcPct val="120000"/>
              </a:lnSpc>
              <a:spcBef>
                <a:spcPts val="0"/>
              </a:spcBef>
              <a:spcAft>
                <a:spcPts val="0"/>
              </a:spcAft>
              <a:buClr>
                <a:schemeClr val="accent2"/>
              </a:buClr>
              <a:buSzPts val="2000"/>
              <a:buNone/>
            </a:pPr>
            <a:endParaRPr/>
          </a:p>
          <a:p>
            <a:pPr marL="216000" lvl="0" indent="-89000" algn="l" rtl="0">
              <a:lnSpc>
                <a:spcPct val="120000"/>
              </a:lnSpc>
              <a:spcBef>
                <a:spcPts val="0"/>
              </a:spcBef>
              <a:spcAft>
                <a:spcPts val="0"/>
              </a:spcAft>
              <a:buClr>
                <a:schemeClr val="accent2"/>
              </a:buClr>
              <a:buSzPts val="2000"/>
              <a:buNone/>
            </a:pPr>
            <a:endParaRPr b="1"/>
          </a:p>
        </p:txBody>
      </p:sp>
      <p:sp>
        <p:nvSpPr>
          <p:cNvPr id="387" name="Google Shape;387;p46"/>
          <p:cNvSpPr txBox="1">
            <a:spLocks noGrp="1"/>
          </p:cNvSpPr>
          <p:nvPr>
            <p:ph type="body" idx="2"/>
          </p:nvPr>
        </p:nvSpPr>
        <p:spPr>
          <a:xfrm>
            <a:off x="4921134" y="1161000"/>
            <a:ext cx="3970800" cy="3064500"/>
          </a:xfrm>
          <a:prstGeom prst="rect">
            <a:avLst/>
          </a:prstGeom>
          <a:noFill/>
          <a:ln>
            <a:noFill/>
          </a:ln>
        </p:spPr>
        <p:txBody>
          <a:bodyPr spcFirstLastPara="1" wrap="square" lIns="0" tIns="0" rIns="0" bIns="0" anchor="t" anchorCtr="0">
            <a:noAutofit/>
          </a:bodyPr>
          <a:lstStyle/>
          <a:p>
            <a:pPr marL="0" lvl="0" indent="0" algn="ctr" rtl="0">
              <a:lnSpc>
                <a:spcPct val="120000"/>
              </a:lnSpc>
              <a:spcBef>
                <a:spcPts val="0"/>
              </a:spcBef>
              <a:spcAft>
                <a:spcPts val="0"/>
              </a:spcAft>
              <a:buClr>
                <a:schemeClr val="accent2"/>
              </a:buClr>
              <a:buSzPts val="2000"/>
              <a:buNone/>
            </a:pPr>
            <a:r>
              <a:rPr lang="en-US" sz="1700" b="1"/>
              <a:t>Today</a:t>
            </a:r>
            <a:endParaRPr sz="1700"/>
          </a:p>
          <a:p>
            <a:pPr marL="216000" lvl="0" indent="-196950" algn="l" rtl="0">
              <a:lnSpc>
                <a:spcPct val="120000"/>
              </a:lnSpc>
              <a:spcBef>
                <a:spcPts val="0"/>
              </a:spcBef>
              <a:spcAft>
                <a:spcPts val="0"/>
              </a:spcAft>
              <a:buClr>
                <a:schemeClr val="accent2"/>
              </a:buClr>
              <a:buSzPts val="1700"/>
              <a:buChar char="•"/>
            </a:pPr>
            <a:r>
              <a:rPr lang="en-US" sz="1700"/>
              <a:t>Public expects pharmacists to administer vaccines</a:t>
            </a:r>
            <a:endParaRPr sz="1700"/>
          </a:p>
          <a:p>
            <a:pPr marL="431999" lvl="1" indent="-196949" algn="l" rtl="0">
              <a:lnSpc>
                <a:spcPct val="120000"/>
              </a:lnSpc>
              <a:spcBef>
                <a:spcPts val="0"/>
              </a:spcBef>
              <a:spcAft>
                <a:spcPts val="0"/>
              </a:spcAft>
              <a:buClr>
                <a:srgbClr val="744289"/>
              </a:buClr>
              <a:buSzPts val="1700"/>
              <a:buChar char="•"/>
            </a:pPr>
            <a:r>
              <a:rPr lang="en-US" sz="1700">
                <a:solidFill>
                  <a:srgbClr val="744289"/>
                </a:solidFill>
              </a:rPr>
              <a:t>Is one of highest recognized services</a:t>
            </a:r>
            <a:endParaRPr sz="1700"/>
          </a:p>
          <a:p>
            <a:pPr marL="216000" lvl="0" indent="-196950" algn="l" rtl="0">
              <a:lnSpc>
                <a:spcPct val="120000"/>
              </a:lnSpc>
              <a:spcBef>
                <a:spcPts val="0"/>
              </a:spcBef>
              <a:spcAft>
                <a:spcPts val="0"/>
              </a:spcAft>
              <a:buClr>
                <a:schemeClr val="accent2"/>
              </a:buClr>
              <a:buSzPts val="1700"/>
              <a:buChar char="•"/>
            </a:pPr>
            <a:r>
              <a:rPr lang="en-US" sz="1700"/>
              <a:t>Pharmacies are seen as an accessible solution by government</a:t>
            </a:r>
            <a:endParaRPr sz="1700"/>
          </a:p>
          <a:p>
            <a:pPr marL="431999" lvl="1" indent="-196949" algn="l" rtl="0">
              <a:lnSpc>
                <a:spcPct val="120000"/>
              </a:lnSpc>
              <a:spcBef>
                <a:spcPts val="0"/>
              </a:spcBef>
              <a:spcAft>
                <a:spcPts val="0"/>
              </a:spcAft>
              <a:buClr>
                <a:srgbClr val="744289"/>
              </a:buClr>
              <a:buSzPts val="1700"/>
              <a:buChar char="•"/>
            </a:pPr>
            <a:r>
              <a:rPr lang="en-US" sz="1700">
                <a:solidFill>
                  <a:srgbClr val="744289"/>
                </a:solidFill>
              </a:rPr>
              <a:t>Government platforms matter</a:t>
            </a:r>
            <a:endParaRPr sz="1700"/>
          </a:p>
          <a:p>
            <a:pPr marL="216000" lvl="0" indent="-196950" algn="l" rtl="0">
              <a:lnSpc>
                <a:spcPct val="120000"/>
              </a:lnSpc>
              <a:spcBef>
                <a:spcPts val="0"/>
              </a:spcBef>
              <a:spcAft>
                <a:spcPts val="0"/>
              </a:spcAft>
              <a:buClr>
                <a:srgbClr val="744289"/>
              </a:buClr>
              <a:buSzPts val="1700"/>
              <a:buChar char="•"/>
            </a:pPr>
            <a:r>
              <a:rPr lang="en-US" sz="1700">
                <a:solidFill>
                  <a:srgbClr val="744289"/>
                </a:solidFill>
              </a:rPr>
              <a:t>Success depends on consistent positive  experiences, free of risk</a:t>
            </a:r>
            <a:endParaRPr sz="1700"/>
          </a:p>
        </p:txBody>
      </p:sp>
      <p:sp>
        <p:nvSpPr>
          <p:cNvPr id="388" name="Google Shape;388;p46"/>
          <p:cNvSpPr txBox="1">
            <a:spLocks noGrp="1"/>
          </p:cNvSpPr>
          <p:nvPr>
            <p:ph type="body" idx="3"/>
          </p:nvPr>
        </p:nvSpPr>
        <p:spPr>
          <a:xfrm>
            <a:off x="108000" y="929913"/>
            <a:ext cx="8640000" cy="243000"/>
          </a:xfrm>
          <a:prstGeom prst="rect">
            <a:avLst/>
          </a:prstGeom>
          <a:noFill/>
          <a:ln>
            <a:noFill/>
          </a:ln>
        </p:spPr>
        <p:txBody>
          <a:bodyPr spcFirstLastPara="1" wrap="square" lIns="0" tIns="0" rIns="0" bIns="0" anchor="t" anchorCtr="0">
            <a:noAutofit/>
          </a:bodyPr>
          <a:lstStyle/>
          <a:p>
            <a:pPr marL="0" lvl="0" indent="0" algn="l" rtl="0">
              <a:lnSpc>
                <a:spcPct val="166666"/>
              </a:lnSpc>
              <a:spcBef>
                <a:spcPts val="0"/>
              </a:spcBef>
              <a:spcAft>
                <a:spcPts val="0"/>
              </a:spcAft>
              <a:buClr>
                <a:schemeClr val="accent2"/>
              </a:buClr>
              <a:buSzPts val="1200"/>
              <a:buNone/>
            </a:pPr>
            <a:r>
              <a:rPr lang="en-US" sz="1200" u="sng">
                <a:solidFill>
                  <a:schemeClr val="hlink"/>
                </a:solidFill>
                <a:hlinkClick r:id="rId3"/>
              </a:rPr>
              <a:t>https://napra.ca/sites/default/files/2017-09/Supplemental_Competencies_on_Injection_for_Canadian_Pharmacists2012.pdf</a:t>
            </a:r>
            <a:endParaRPr sz="12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47"/>
          <p:cNvSpPr txBox="1">
            <a:spLocks noGrp="1"/>
          </p:cNvSpPr>
          <p:nvPr>
            <p:ph type="title"/>
          </p:nvPr>
        </p:nvSpPr>
        <p:spPr>
          <a:xfrm>
            <a:off x="252000" y="215999"/>
            <a:ext cx="7560000" cy="594000"/>
          </a:xfrm>
          <a:prstGeom prst="rect">
            <a:avLst/>
          </a:prstGeom>
          <a:noFill/>
          <a:ln>
            <a:noFill/>
          </a:ln>
        </p:spPr>
        <p:txBody>
          <a:bodyPr spcFirstLastPara="1" wrap="square" lIns="0" tIns="0" rIns="0" bIns="0" anchor="ctr" anchorCtr="0">
            <a:noAutofit/>
          </a:bodyPr>
          <a:lstStyle/>
          <a:p>
            <a:pPr>
              <a:buClr>
                <a:srgbClr val="9C94E0"/>
              </a:buClr>
            </a:pPr>
            <a:r>
              <a:rPr lang="en-US">
                <a:solidFill>
                  <a:srgbClr val="9C94E0"/>
                </a:solidFill>
              </a:rPr>
              <a:t>Speaker 4 </a:t>
            </a:r>
            <a:endParaRPr/>
          </a:p>
        </p:txBody>
      </p:sp>
      <p:sp>
        <p:nvSpPr>
          <p:cNvPr id="395" name="Google Shape;395;p47"/>
          <p:cNvSpPr/>
          <p:nvPr/>
        </p:nvSpPr>
        <p:spPr>
          <a:xfrm>
            <a:off x="3318321" y="1814191"/>
            <a:ext cx="5304386" cy="258532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9C94E0"/>
                </a:solidFill>
                <a:latin typeface="Calibri"/>
                <a:ea typeface="Calibri"/>
                <a:cs typeface="Calibri"/>
                <a:sym typeface="Calibri"/>
              </a:rPr>
              <a:t>Jorge Batista</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International Affairs Lead - Portuguese Pharmaceutical Society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Member of the Regulators Forum Advisory Committee -FIP</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pic>
        <p:nvPicPr>
          <p:cNvPr id="396" name="Google Shape;396;p47"/>
          <p:cNvPicPr preferRelativeResize="0"/>
          <p:nvPr/>
        </p:nvPicPr>
        <p:blipFill rotWithShape="1">
          <a:blip r:embed="rId3">
            <a:alphaModFix/>
          </a:blip>
          <a:srcRect/>
          <a:stretch/>
        </p:blipFill>
        <p:spPr>
          <a:xfrm>
            <a:off x="252000" y="1483409"/>
            <a:ext cx="2373754" cy="235874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8"/>
          <p:cNvSpPr/>
          <p:nvPr/>
        </p:nvSpPr>
        <p:spPr>
          <a:xfrm>
            <a:off x="3318321" y="1814191"/>
            <a:ext cx="5304300" cy="1846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9C94E0"/>
                </a:solidFill>
                <a:latin typeface="Calibri"/>
                <a:ea typeface="Calibri"/>
                <a:cs typeface="Calibri"/>
                <a:sym typeface="Calibri"/>
              </a:rPr>
              <a:t>Jorge Batista</a:t>
            </a:r>
            <a:endParaRPr sz="2400" b="1">
              <a:solidFill>
                <a:srgbClr val="F49E8E"/>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International Affairs Lead</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Portuguese Pharmaceutical Society</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Lisbon, Portugal</a:t>
            </a:r>
            <a:endParaRPr/>
          </a:p>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jorge.batista@ordemfarmaceuticos.pt</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www.ordemfarmaceuticos.pt</a:t>
            </a:r>
            <a:endParaRPr/>
          </a:p>
        </p:txBody>
      </p:sp>
      <p:pic>
        <p:nvPicPr>
          <p:cNvPr id="403" name="Google Shape;403;p48"/>
          <p:cNvPicPr preferRelativeResize="0"/>
          <p:nvPr/>
        </p:nvPicPr>
        <p:blipFill rotWithShape="1">
          <a:blip r:embed="rId4">
            <a:alphaModFix/>
          </a:blip>
          <a:srcRect/>
          <a:stretch/>
        </p:blipFill>
        <p:spPr>
          <a:xfrm>
            <a:off x="770422" y="1236668"/>
            <a:ext cx="2211987" cy="2585946"/>
          </a:xfrm>
          <a:prstGeom prst="rect">
            <a:avLst/>
          </a:prstGeom>
          <a:noFill/>
          <a:ln>
            <a:noFill/>
          </a:ln>
        </p:spPr>
      </p:pic>
      <p:sp>
        <p:nvSpPr>
          <p:cNvPr id="404" name="Google Shape;404;p48"/>
          <p:cNvSpPr txBox="1">
            <a:spLocks noGrp="1"/>
          </p:cNvSpPr>
          <p:nvPr>
            <p:ph type="title"/>
          </p:nvPr>
        </p:nvSpPr>
        <p:spPr>
          <a:xfrm>
            <a:off x="252000" y="215999"/>
            <a:ext cx="7560000" cy="594000"/>
          </a:xfrm>
          <a:prstGeom prst="rect">
            <a:avLst/>
          </a:prstGeom>
          <a:noFill/>
          <a:ln>
            <a:noFill/>
          </a:ln>
        </p:spPr>
        <p:txBody>
          <a:bodyPr spcFirstLastPara="1" wrap="square" lIns="0" tIns="0" rIns="0" bIns="0" anchor="ctr" anchorCtr="0">
            <a:noAutofit/>
          </a:bodyPr>
          <a:lstStyle/>
          <a:p>
            <a:pPr marL="0" lvl="0" indent="0" algn="l" rtl="0">
              <a:lnSpc>
                <a:spcPct val="108333"/>
              </a:lnSpc>
              <a:spcBef>
                <a:spcPts val="0"/>
              </a:spcBef>
              <a:spcAft>
                <a:spcPts val="0"/>
              </a:spcAft>
              <a:buClr>
                <a:schemeClr val="dk2"/>
              </a:buClr>
              <a:buSzPts val="2400"/>
              <a:buFont typeface="Calibri"/>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9"/>
          <p:cNvSpPr txBox="1">
            <a:spLocks noGrp="1"/>
          </p:cNvSpPr>
          <p:nvPr>
            <p:ph type="body" idx="1"/>
          </p:nvPr>
        </p:nvSpPr>
        <p:spPr>
          <a:xfrm>
            <a:off x="252000" y="1368000"/>
            <a:ext cx="8640000" cy="2736000"/>
          </a:xfrm>
          <a:prstGeom prst="rect">
            <a:avLst/>
          </a:prstGeom>
          <a:noFill/>
          <a:ln>
            <a:noFill/>
          </a:ln>
        </p:spPr>
        <p:txBody>
          <a:bodyPr spcFirstLastPara="1" wrap="square" lIns="0" tIns="0" rIns="0" bIns="0" anchor="t" anchorCtr="0">
            <a:noAutofit/>
          </a:bodyPr>
          <a:lstStyle/>
          <a:p>
            <a:pPr marL="216000" lvl="0" indent="-190600" algn="l" rtl="0">
              <a:lnSpc>
                <a:spcPct val="120000"/>
              </a:lnSpc>
              <a:spcBef>
                <a:spcPts val="0"/>
              </a:spcBef>
              <a:spcAft>
                <a:spcPts val="0"/>
              </a:spcAft>
              <a:buClr>
                <a:schemeClr val="accent2"/>
              </a:buClr>
              <a:buSzPts val="1600"/>
              <a:buChar char="•"/>
            </a:pPr>
            <a:r>
              <a:rPr lang="en-US" sz="1600"/>
              <a:t>2007 – Community Pharmacies are recognized as healthcare spaces </a:t>
            </a:r>
            <a:endParaRPr sz="1600"/>
          </a:p>
          <a:p>
            <a:pPr marL="647999" lvl="3" indent="0" algn="l" rtl="0">
              <a:lnSpc>
                <a:spcPct val="120000"/>
              </a:lnSpc>
              <a:spcBef>
                <a:spcPts val="600"/>
              </a:spcBef>
              <a:spcAft>
                <a:spcPts val="0"/>
              </a:spcAft>
              <a:buClr>
                <a:schemeClr val="dk2"/>
              </a:buClr>
              <a:buSzPts val="2000"/>
              <a:buNone/>
            </a:pPr>
            <a:r>
              <a:rPr lang="en-US" sz="1600"/>
              <a:t> </a:t>
            </a:r>
            <a:r>
              <a:rPr lang="en-US" sz="650"/>
              <a:t> </a:t>
            </a:r>
            <a:r>
              <a:rPr lang="en-US" sz="1600"/>
              <a:t> </a:t>
            </a:r>
            <a:r>
              <a:rPr lang="en-US" sz="1600">
                <a:solidFill>
                  <a:schemeClr val="accent2"/>
                </a:solidFill>
              </a:rPr>
              <a:t>– New legislation allowing pharmacies to expand their scope of activity onto new areas: vaccination </a:t>
            </a:r>
            <a:r>
              <a:rPr lang="en-US" sz="1400">
                <a:solidFill>
                  <a:schemeClr val="accent2"/>
                </a:solidFill>
              </a:rPr>
              <a:t>(vaccines not included in the National Vaccination Plan)</a:t>
            </a:r>
            <a:endParaRPr sz="1600"/>
          </a:p>
          <a:p>
            <a:pPr marL="216000" lvl="0" indent="-190600" algn="l" rtl="0">
              <a:lnSpc>
                <a:spcPct val="120000"/>
              </a:lnSpc>
              <a:spcBef>
                <a:spcPts val="600"/>
              </a:spcBef>
              <a:spcAft>
                <a:spcPts val="0"/>
              </a:spcAft>
              <a:buClr>
                <a:schemeClr val="accent2"/>
              </a:buClr>
              <a:buSzPts val="1600"/>
              <a:buChar char="•"/>
            </a:pPr>
            <a:r>
              <a:rPr lang="en-US" sz="1600"/>
              <a:t>2008/2009 – First Nationwide Pharmacy-Based Influenza Immunization Campaign</a:t>
            </a:r>
            <a:endParaRPr sz="1600">
              <a:solidFill>
                <a:schemeClr val="accent2"/>
              </a:solidFill>
            </a:endParaRPr>
          </a:p>
          <a:p>
            <a:pPr marL="216000" lvl="0" indent="-190600" algn="l" rtl="0">
              <a:lnSpc>
                <a:spcPct val="120000"/>
              </a:lnSpc>
              <a:spcBef>
                <a:spcPts val="600"/>
              </a:spcBef>
              <a:spcAft>
                <a:spcPts val="0"/>
              </a:spcAft>
              <a:buClr>
                <a:schemeClr val="accent2"/>
              </a:buClr>
              <a:buSzPts val="1600"/>
              <a:buChar char="•"/>
            </a:pPr>
            <a:r>
              <a:rPr lang="en-US" sz="1600"/>
              <a:t>2010 – The Medicines Regulator recognized the Portuguese Pharmaceutical Society as the regulatory body responsible for Vaccination Training accreditation</a:t>
            </a:r>
            <a:endParaRPr sz="1600"/>
          </a:p>
          <a:p>
            <a:pPr marL="216000" lvl="0" indent="-190600" algn="l" rtl="0">
              <a:lnSpc>
                <a:spcPct val="120000"/>
              </a:lnSpc>
              <a:spcBef>
                <a:spcPts val="600"/>
              </a:spcBef>
              <a:spcAft>
                <a:spcPts val="0"/>
              </a:spcAft>
              <a:buClr>
                <a:schemeClr val="accent2"/>
              </a:buClr>
              <a:buSzPts val="1600"/>
              <a:buChar char="•"/>
            </a:pPr>
            <a:r>
              <a:rPr lang="en-US" sz="1600"/>
              <a:t>2013 – Creation and Development of the Pharmaceutical Competency</a:t>
            </a:r>
            <a:endParaRPr sz="1600"/>
          </a:p>
          <a:p>
            <a:pPr marL="216000" lvl="0" indent="-190600" algn="l" rtl="0">
              <a:lnSpc>
                <a:spcPct val="120000"/>
              </a:lnSpc>
              <a:spcBef>
                <a:spcPts val="600"/>
              </a:spcBef>
              <a:spcAft>
                <a:spcPts val="0"/>
              </a:spcAft>
              <a:buClr>
                <a:schemeClr val="accent2"/>
              </a:buClr>
              <a:buSzPts val="1600"/>
              <a:buChar char="•"/>
            </a:pPr>
            <a:r>
              <a:rPr lang="en-US" sz="1600"/>
              <a:t>2020 – Certification of over 5.000 Pharmaceutical Competencies </a:t>
            </a:r>
            <a:endParaRPr sz="1600"/>
          </a:p>
          <a:p>
            <a:pPr marL="216000" lvl="0" indent="-89000" algn="l" rtl="0">
              <a:lnSpc>
                <a:spcPct val="120000"/>
              </a:lnSpc>
              <a:spcBef>
                <a:spcPts val="0"/>
              </a:spcBef>
              <a:spcAft>
                <a:spcPts val="0"/>
              </a:spcAft>
              <a:buClr>
                <a:schemeClr val="accent2"/>
              </a:buClr>
              <a:buSzPts val="2000"/>
              <a:buNone/>
            </a:pPr>
            <a:endParaRPr/>
          </a:p>
          <a:p>
            <a:pPr marL="647999" lvl="3" indent="0" algn="l" rtl="0">
              <a:lnSpc>
                <a:spcPct val="120000"/>
              </a:lnSpc>
              <a:spcBef>
                <a:spcPts val="0"/>
              </a:spcBef>
              <a:spcAft>
                <a:spcPts val="0"/>
              </a:spcAft>
              <a:buClr>
                <a:schemeClr val="dk2"/>
              </a:buClr>
              <a:buSzPts val="2000"/>
              <a:buNone/>
            </a:pPr>
            <a:endParaRPr/>
          </a:p>
        </p:txBody>
      </p:sp>
      <p:sp>
        <p:nvSpPr>
          <p:cNvPr id="410" name="Google Shape;410;p49"/>
          <p:cNvSpPr txBox="1">
            <a:spLocks noGrp="1"/>
          </p:cNvSpPr>
          <p:nvPr>
            <p:ph type="body" idx="2"/>
          </p:nvPr>
        </p:nvSpPr>
        <p:spPr>
          <a:xfrm>
            <a:off x="252000" y="1044000"/>
            <a:ext cx="8640000" cy="243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2"/>
              </a:buClr>
              <a:buSzPts val="2000"/>
              <a:buNone/>
            </a:pPr>
            <a:r>
              <a:rPr lang="en-US"/>
              <a:t>Recognition of Vaccination as a priority</a:t>
            </a:r>
            <a:endParaRPr/>
          </a:p>
        </p:txBody>
      </p:sp>
      <p:sp>
        <p:nvSpPr>
          <p:cNvPr id="411" name="Google Shape;411;p49"/>
          <p:cNvSpPr txBox="1">
            <a:spLocks noGrp="1"/>
          </p:cNvSpPr>
          <p:nvPr>
            <p:ph type="title"/>
          </p:nvPr>
        </p:nvSpPr>
        <p:spPr>
          <a:xfrm>
            <a:off x="252000" y="215999"/>
            <a:ext cx="7560000" cy="594000"/>
          </a:xfrm>
          <a:prstGeom prst="rect">
            <a:avLst/>
          </a:prstGeom>
          <a:noFill/>
          <a:ln>
            <a:noFill/>
          </a:ln>
        </p:spPr>
        <p:txBody>
          <a:bodyPr spcFirstLastPara="1" wrap="square" lIns="0" tIns="0" rIns="0" bIns="0" anchor="ctr" anchorCtr="0">
            <a:noAutofit/>
          </a:bodyPr>
          <a:lstStyle/>
          <a:p>
            <a:pPr marL="0" lvl="0" indent="0" algn="l" rtl="0">
              <a:lnSpc>
                <a:spcPct val="108333"/>
              </a:lnSpc>
              <a:spcBef>
                <a:spcPts val="0"/>
              </a:spcBef>
              <a:spcAft>
                <a:spcPts val="0"/>
              </a:spcAft>
              <a:buClr>
                <a:srgbClr val="9C94E0"/>
              </a:buClr>
              <a:buSzPts val="2400"/>
              <a:buFont typeface="Calibri"/>
              <a:buNone/>
            </a:pPr>
            <a:r>
              <a:rPr lang="en-US">
                <a:solidFill>
                  <a:srgbClr val="9C94E0"/>
                </a:solidFill>
              </a:rPr>
              <a:t>Historic Background and legal changes in Portugal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txBox="1">
            <a:spLocks noGrp="1"/>
          </p:cNvSpPr>
          <p:nvPr>
            <p:ph type="title"/>
          </p:nvPr>
        </p:nvSpPr>
        <p:spPr>
          <a:xfrm>
            <a:off x="252000" y="215999"/>
            <a:ext cx="7560000" cy="594000"/>
          </a:xfrm>
          <a:prstGeom prst="rect">
            <a:avLst/>
          </a:prstGeom>
          <a:noFill/>
          <a:ln>
            <a:noFill/>
          </a:ln>
        </p:spPr>
        <p:txBody>
          <a:bodyPr spcFirstLastPara="1" wrap="square" lIns="0" tIns="0" rIns="0" bIns="0" anchor="ctr" anchorCtr="0">
            <a:noAutofit/>
          </a:bodyPr>
          <a:lstStyle/>
          <a:p>
            <a:pPr marL="0" lvl="0" indent="0" algn="l" rtl="0">
              <a:lnSpc>
                <a:spcPct val="108333"/>
              </a:lnSpc>
              <a:spcBef>
                <a:spcPts val="0"/>
              </a:spcBef>
              <a:spcAft>
                <a:spcPts val="0"/>
              </a:spcAft>
              <a:buClr>
                <a:srgbClr val="9C94E0"/>
              </a:buClr>
              <a:buSzPts val="2400"/>
              <a:buFont typeface="Calibri"/>
              <a:buNone/>
            </a:pPr>
            <a:r>
              <a:rPr lang="en-US">
                <a:solidFill>
                  <a:srgbClr val="9C94E0"/>
                </a:solidFill>
              </a:rPr>
              <a:t>Moderator (s)</a:t>
            </a:r>
            <a:endParaRPr/>
          </a:p>
        </p:txBody>
      </p:sp>
      <p:sp>
        <p:nvSpPr>
          <p:cNvPr id="177" name="Google Shape;177;p23"/>
          <p:cNvSpPr txBox="1"/>
          <p:nvPr/>
        </p:nvSpPr>
        <p:spPr>
          <a:xfrm>
            <a:off x="302126" y="3313585"/>
            <a:ext cx="827863" cy="357153"/>
          </a:xfrm>
          <a:prstGeom prst="rect">
            <a:avLst/>
          </a:prstGeom>
          <a:noFill/>
          <a:ln>
            <a:noFill/>
          </a:ln>
        </p:spPr>
        <p:txBody>
          <a:bodyPr spcFirstLastPara="1" wrap="square" lIns="0" tIns="0" rIns="0" bIns="0" anchor="ctr" anchorCtr="0">
            <a:noAutofit/>
          </a:bodyPr>
          <a:lstStyle/>
          <a:p>
            <a:pPr marL="0" marR="0" lvl="0" indent="0" algn="l" rtl="0">
              <a:lnSpc>
                <a:spcPct val="162500"/>
              </a:lnSpc>
              <a:spcBef>
                <a:spcPts val="0"/>
              </a:spcBef>
              <a:spcAft>
                <a:spcPts val="0"/>
              </a:spcAft>
              <a:buClr>
                <a:srgbClr val="9C94E0"/>
              </a:buClr>
              <a:buSzPts val="1600"/>
              <a:buFont typeface="Calibri"/>
              <a:buNone/>
            </a:pPr>
            <a:r>
              <a:rPr lang="en-US" sz="1600" b="1">
                <a:solidFill>
                  <a:srgbClr val="9C94E0"/>
                </a:solidFill>
                <a:latin typeface="Calibri"/>
                <a:ea typeface="Calibri"/>
                <a:cs typeface="Calibri"/>
                <a:sym typeface="Calibri"/>
              </a:rPr>
              <a:t>Arit Udoh </a:t>
            </a:r>
            <a:endParaRPr/>
          </a:p>
        </p:txBody>
      </p:sp>
      <p:sp>
        <p:nvSpPr>
          <p:cNvPr id="178" name="Google Shape;178;p23"/>
          <p:cNvSpPr/>
          <p:nvPr/>
        </p:nvSpPr>
        <p:spPr>
          <a:xfrm>
            <a:off x="204103" y="3618513"/>
            <a:ext cx="386580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i="1">
                <a:solidFill>
                  <a:srgbClr val="000000"/>
                </a:solidFill>
                <a:latin typeface="Calibri"/>
                <a:ea typeface="Calibri"/>
                <a:cs typeface="Calibri"/>
                <a:sym typeface="Calibri"/>
              </a:rPr>
              <a:t>Senior Clinical Project Manager - </a:t>
            </a:r>
            <a:r>
              <a:rPr lang="en-US" sz="1200" i="1">
                <a:solidFill>
                  <a:schemeClr val="dk1"/>
                </a:solidFill>
                <a:latin typeface="Calibri"/>
                <a:ea typeface="Calibri"/>
                <a:cs typeface="Calibri"/>
                <a:sym typeface="Calibri"/>
              </a:rPr>
              <a:t>University of Birmingham</a:t>
            </a:r>
            <a:r>
              <a:rPr lang="en-US" sz="12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200" i="1">
                <a:solidFill>
                  <a:schemeClr val="dk1"/>
                </a:solidFill>
                <a:latin typeface="Calibri"/>
                <a:ea typeface="Calibri"/>
                <a:cs typeface="Calibri"/>
                <a:sym typeface="Calibri"/>
              </a:rPr>
              <a:t>Global Lead FIP DG4, Advanced &amp; Specialist Development</a:t>
            </a:r>
            <a:r>
              <a:rPr lang="en-US" sz="1200">
                <a:solidFill>
                  <a:schemeClr val="dk1"/>
                </a:solidFill>
                <a:latin typeface="Calibri"/>
                <a:ea typeface="Calibri"/>
                <a:cs typeface="Calibri"/>
                <a:sym typeface="Calibri"/>
              </a:rPr>
              <a:t> </a:t>
            </a:r>
            <a:r>
              <a:rPr lang="en-US" sz="1200">
                <a:solidFill>
                  <a:srgbClr val="000000"/>
                </a:solidFill>
                <a:latin typeface="Calibri"/>
                <a:ea typeface="Calibri"/>
                <a:cs typeface="Calibri"/>
                <a:sym typeface="Calibri"/>
              </a:rPr>
              <a:t> </a:t>
            </a:r>
            <a:endParaRPr sz="1200">
              <a:solidFill>
                <a:schemeClr val="dk1"/>
              </a:solidFill>
              <a:latin typeface="Calibri"/>
              <a:ea typeface="Calibri"/>
              <a:cs typeface="Calibri"/>
              <a:sym typeface="Calibri"/>
            </a:endParaRPr>
          </a:p>
        </p:txBody>
      </p:sp>
      <p:pic>
        <p:nvPicPr>
          <p:cNvPr id="179" name="Google Shape;179;p23"/>
          <p:cNvPicPr preferRelativeResize="0"/>
          <p:nvPr/>
        </p:nvPicPr>
        <p:blipFill rotWithShape="1">
          <a:blip r:embed="rId3">
            <a:alphaModFix/>
          </a:blip>
          <a:srcRect/>
          <a:stretch/>
        </p:blipFill>
        <p:spPr>
          <a:xfrm>
            <a:off x="302126" y="1268196"/>
            <a:ext cx="2273294" cy="2001820"/>
          </a:xfrm>
          <a:prstGeom prst="rect">
            <a:avLst/>
          </a:prstGeom>
          <a:noFill/>
          <a:ln>
            <a:noFill/>
          </a:ln>
        </p:spPr>
      </p:pic>
      <p:pic>
        <p:nvPicPr>
          <p:cNvPr id="180" name="Google Shape;180;p23"/>
          <p:cNvPicPr preferRelativeResize="0"/>
          <p:nvPr/>
        </p:nvPicPr>
        <p:blipFill rotWithShape="1">
          <a:blip r:embed="rId4">
            <a:alphaModFix/>
          </a:blip>
          <a:srcRect l="450" t="12876" r="-449" b="14220"/>
          <a:stretch/>
        </p:blipFill>
        <p:spPr>
          <a:xfrm>
            <a:off x="4790236" y="1224562"/>
            <a:ext cx="1879012" cy="2045454"/>
          </a:xfrm>
          <a:prstGeom prst="rect">
            <a:avLst/>
          </a:prstGeom>
          <a:noFill/>
          <a:ln>
            <a:noFill/>
          </a:ln>
        </p:spPr>
      </p:pic>
      <p:sp>
        <p:nvSpPr>
          <p:cNvPr id="181" name="Google Shape;181;p23"/>
          <p:cNvSpPr txBox="1"/>
          <p:nvPr/>
        </p:nvSpPr>
        <p:spPr>
          <a:xfrm>
            <a:off x="4790236" y="3270016"/>
            <a:ext cx="2340406" cy="357153"/>
          </a:xfrm>
          <a:prstGeom prst="rect">
            <a:avLst/>
          </a:prstGeom>
          <a:noFill/>
          <a:ln>
            <a:noFill/>
          </a:ln>
        </p:spPr>
        <p:txBody>
          <a:bodyPr spcFirstLastPara="1" wrap="square" lIns="0" tIns="0" rIns="0" bIns="0" anchor="ctr" anchorCtr="0">
            <a:noAutofit/>
          </a:bodyPr>
          <a:lstStyle/>
          <a:p>
            <a:pPr marL="0" marR="0" lvl="0" indent="0" algn="l" rtl="0">
              <a:lnSpc>
                <a:spcPct val="162500"/>
              </a:lnSpc>
              <a:spcBef>
                <a:spcPts val="0"/>
              </a:spcBef>
              <a:spcAft>
                <a:spcPts val="0"/>
              </a:spcAft>
              <a:buClr>
                <a:srgbClr val="9C94E0"/>
              </a:buClr>
              <a:buSzPts val="1600"/>
              <a:buFont typeface="Calibri"/>
              <a:buNone/>
            </a:pPr>
            <a:r>
              <a:rPr lang="en-US" sz="1600" b="1">
                <a:solidFill>
                  <a:srgbClr val="9C94E0"/>
                </a:solidFill>
                <a:latin typeface="Calibri"/>
                <a:ea typeface="Calibri"/>
                <a:cs typeface="Calibri"/>
                <a:sym typeface="Calibri"/>
              </a:rPr>
              <a:t>Desak Ketut Ernawati</a:t>
            </a:r>
            <a:endParaRPr sz="1600" b="1">
              <a:solidFill>
                <a:srgbClr val="9C94E0"/>
              </a:solidFill>
              <a:latin typeface="Calibri"/>
              <a:ea typeface="Calibri"/>
              <a:cs typeface="Calibri"/>
              <a:sym typeface="Calibri"/>
            </a:endParaRPr>
          </a:p>
        </p:txBody>
      </p:sp>
      <p:sp>
        <p:nvSpPr>
          <p:cNvPr id="182" name="Google Shape;182;p23"/>
          <p:cNvSpPr/>
          <p:nvPr/>
        </p:nvSpPr>
        <p:spPr>
          <a:xfrm>
            <a:off x="4676833" y="3627169"/>
            <a:ext cx="4434355"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i="1">
                <a:solidFill>
                  <a:srgbClr val="000000"/>
                </a:solidFill>
                <a:latin typeface="Calibri"/>
                <a:ea typeface="Calibri"/>
                <a:cs typeface="Calibri"/>
                <a:sym typeface="Calibri"/>
              </a:rPr>
              <a:t>Academic and Researcher- </a:t>
            </a:r>
            <a:r>
              <a:rPr lang="en-US" sz="1200" i="1">
                <a:solidFill>
                  <a:schemeClr val="dk1"/>
                </a:solidFill>
                <a:latin typeface="Calibri"/>
                <a:ea typeface="Calibri"/>
                <a:cs typeface="Calibri"/>
                <a:sym typeface="Calibri"/>
              </a:rPr>
              <a:t>Faculty of Medicine Universitas Udayana</a:t>
            </a:r>
            <a:r>
              <a:rPr lang="en-US" sz="12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200" i="1">
                <a:solidFill>
                  <a:schemeClr val="dk1"/>
                </a:solidFill>
                <a:latin typeface="Calibri"/>
                <a:ea typeface="Calibri"/>
                <a:cs typeface="Calibri"/>
                <a:sym typeface="Calibri"/>
              </a:rPr>
              <a:t>Global Lead FIP DG4, Advanced &amp; Specialist Development</a:t>
            </a:r>
            <a:endParaRPr sz="12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0"/>
          <p:cNvSpPr txBox="1">
            <a:spLocks noGrp="1"/>
          </p:cNvSpPr>
          <p:nvPr>
            <p:ph type="body" idx="1"/>
          </p:nvPr>
        </p:nvSpPr>
        <p:spPr>
          <a:xfrm>
            <a:off x="252000" y="1368000"/>
            <a:ext cx="8640000" cy="2736000"/>
          </a:xfrm>
          <a:prstGeom prst="rect">
            <a:avLst/>
          </a:prstGeom>
          <a:noFill/>
          <a:ln>
            <a:noFill/>
          </a:ln>
        </p:spPr>
        <p:txBody>
          <a:bodyPr spcFirstLastPara="1" wrap="square" lIns="0" tIns="0" rIns="0" bIns="0" anchor="t" anchorCtr="0">
            <a:noAutofit/>
          </a:bodyPr>
          <a:lstStyle/>
          <a:p>
            <a:pPr marL="216000" lvl="0" indent="-209650" algn="l" rtl="0">
              <a:lnSpc>
                <a:spcPct val="120000"/>
              </a:lnSpc>
              <a:spcBef>
                <a:spcPts val="0"/>
              </a:spcBef>
              <a:spcAft>
                <a:spcPts val="0"/>
              </a:spcAft>
              <a:buClr>
                <a:schemeClr val="accent2"/>
              </a:buClr>
              <a:buSzPts val="1900"/>
              <a:buChar char="•"/>
            </a:pPr>
            <a:r>
              <a:rPr lang="en-US" sz="1900"/>
              <a:t>Program of 7+ hours </a:t>
            </a:r>
            <a:endParaRPr sz="1900"/>
          </a:p>
          <a:p>
            <a:pPr marL="431999" lvl="1" indent="-209649" algn="l" rtl="0">
              <a:lnSpc>
                <a:spcPct val="120000"/>
              </a:lnSpc>
              <a:spcBef>
                <a:spcPts val="0"/>
              </a:spcBef>
              <a:spcAft>
                <a:spcPts val="0"/>
              </a:spcAft>
              <a:buClr>
                <a:schemeClr val="dk2"/>
              </a:buClr>
              <a:buSzPts val="1900"/>
              <a:buChar char="•"/>
            </a:pPr>
            <a:r>
              <a:rPr lang="en-US" sz="1900"/>
              <a:t>Immunology</a:t>
            </a:r>
            <a:endParaRPr sz="1900"/>
          </a:p>
          <a:p>
            <a:pPr marL="431999" lvl="1" indent="-209649" algn="l" rtl="0">
              <a:lnSpc>
                <a:spcPct val="120000"/>
              </a:lnSpc>
              <a:spcBef>
                <a:spcPts val="0"/>
              </a:spcBef>
              <a:spcAft>
                <a:spcPts val="0"/>
              </a:spcAft>
              <a:buClr>
                <a:schemeClr val="dk2"/>
              </a:buClr>
              <a:buSzPts val="1900"/>
              <a:buChar char="•"/>
            </a:pPr>
            <a:r>
              <a:rPr lang="en-US" sz="1900"/>
              <a:t>Vaccines and Injectable Drugs</a:t>
            </a:r>
            <a:endParaRPr sz="1900"/>
          </a:p>
          <a:p>
            <a:pPr marL="431999" lvl="1" indent="-209649" algn="l" rtl="0">
              <a:lnSpc>
                <a:spcPct val="120000"/>
              </a:lnSpc>
              <a:spcBef>
                <a:spcPts val="0"/>
              </a:spcBef>
              <a:spcAft>
                <a:spcPts val="0"/>
              </a:spcAft>
              <a:buClr>
                <a:schemeClr val="dk2"/>
              </a:buClr>
              <a:buSzPts val="1900"/>
              <a:buChar char="•"/>
            </a:pPr>
            <a:r>
              <a:rPr lang="en-US" sz="1900"/>
              <a:t>Legislation and Good Pharmacy Practices</a:t>
            </a:r>
            <a:endParaRPr sz="1900"/>
          </a:p>
          <a:p>
            <a:pPr marL="431999" lvl="1" indent="-209649" algn="l" rtl="0">
              <a:lnSpc>
                <a:spcPct val="120000"/>
              </a:lnSpc>
              <a:spcBef>
                <a:spcPts val="0"/>
              </a:spcBef>
              <a:spcAft>
                <a:spcPts val="0"/>
              </a:spcAft>
              <a:buClr>
                <a:schemeClr val="dk2"/>
              </a:buClr>
              <a:buSzPts val="1900"/>
              <a:buChar char="•"/>
            </a:pPr>
            <a:r>
              <a:rPr lang="en-US" sz="1900"/>
              <a:t>Administration Techniques</a:t>
            </a:r>
            <a:endParaRPr sz="1900"/>
          </a:p>
          <a:p>
            <a:pPr marL="431999" lvl="1" indent="-209649" algn="l" rtl="0">
              <a:lnSpc>
                <a:spcPct val="120000"/>
              </a:lnSpc>
              <a:spcBef>
                <a:spcPts val="0"/>
              </a:spcBef>
              <a:spcAft>
                <a:spcPts val="0"/>
              </a:spcAft>
              <a:buClr>
                <a:schemeClr val="dk2"/>
              </a:buClr>
              <a:buSzPts val="1900"/>
              <a:buChar char="•"/>
            </a:pPr>
            <a:r>
              <a:rPr lang="en-US" sz="1900"/>
              <a:t>Service safety</a:t>
            </a:r>
            <a:endParaRPr sz="1900"/>
          </a:p>
          <a:p>
            <a:pPr marL="431999" lvl="1" indent="-209649" algn="l" rtl="0">
              <a:lnSpc>
                <a:spcPct val="120000"/>
              </a:lnSpc>
              <a:spcBef>
                <a:spcPts val="0"/>
              </a:spcBef>
              <a:spcAft>
                <a:spcPts val="0"/>
              </a:spcAft>
              <a:buClr>
                <a:schemeClr val="dk2"/>
              </a:buClr>
              <a:buSzPts val="1900"/>
              <a:buChar char="•"/>
            </a:pPr>
            <a:r>
              <a:rPr lang="en-US" sz="1900"/>
              <a:t>Patient handling</a:t>
            </a:r>
            <a:endParaRPr sz="1900"/>
          </a:p>
          <a:p>
            <a:pPr marL="216000" lvl="0" indent="-209650" algn="l" rtl="0">
              <a:lnSpc>
                <a:spcPct val="120000"/>
              </a:lnSpc>
              <a:spcBef>
                <a:spcPts val="0"/>
              </a:spcBef>
              <a:spcAft>
                <a:spcPts val="0"/>
              </a:spcAft>
              <a:buClr>
                <a:schemeClr val="accent2"/>
              </a:buClr>
              <a:buSzPts val="1900"/>
              <a:buChar char="•"/>
            </a:pPr>
            <a:r>
              <a:rPr lang="en-US" sz="1900"/>
              <a:t>Mandatory Basic Life Support training  (4+ hours)</a:t>
            </a:r>
            <a:endParaRPr sz="1900"/>
          </a:p>
        </p:txBody>
      </p:sp>
      <p:sp>
        <p:nvSpPr>
          <p:cNvPr id="417" name="Google Shape;417;p50"/>
          <p:cNvSpPr txBox="1">
            <a:spLocks noGrp="1"/>
          </p:cNvSpPr>
          <p:nvPr>
            <p:ph type="body" idx="2"/>
          </p:nvPr>
        </p:nvSpPr>
        <p:spPr>
          <a:xfrm>
            <a:off x="252000" y="1044000"/>
            <a:ext cx="8640000" cy="243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2"/>
              </a:buClr>
              <a:buSzPts val="2000"/>
              <a:buNone/>
            </a:pPr>
            <a:r>
              <a:rPr lang="en-US"/>
              <a:t>Theoretical and Practical Training  </a:t>
            </a:r>
            <a:r>
              <a:rPr lang="en-US" b="0"/>
              <a:t>(75% / 25%)</a:t>
            </a:r>
            <a:endParaRPr/>
          </a:p>
        </p:txBody>
      </p:sp>
      <p:sp>
        <p:nvSpPr>
          <p:cNvPr id="418" name="Google Shape;418;p50"/>
          <p:cNvSpPr txBox="1">
            <a:spLocks noGrp="1"/>
          </p:cNvSpPr>
          <p:nvPr>
            <p:ph type="title"/>
          </p:nvPr>
        </p:nvSpPr>
        <p:spPr>
          <a:xfrm>
            <a:off x="252000" y="215999"/>
            <a:ext cx="7560000" cy="594000"/>
          </a:xfrm>
          <a:prstGeom prst="rect">
            <a:avLst/>
          </a:prstGeom>
          <a:noFill/>
          <a:ln>
            <a:noFill/>
          </a:ln>
        </p:spPr>
        <p:txBody>
          <a:bodyPr spcFirstLastPara="1" wrap="square" lIns="0" tIns="0" rIns="0" bIns="0" anchor="ctr" anchorCtr="0">
            <a:noAutofit/>
          </a:bodyPr>
          <a:lstStyle/>
          <a:p>
            <a:pPr marL="0" lvl="0" indent="0" algn="l" rtl="0">
              <a:lnSpc>
                <a:spcPct val="108333"/>
              </a:lnSpc>
              <a:spcBef>
                <a:spcPts val="0"/>
              </a:spcBef>
              <a:spcAft>
                <a:spcPts val="0"/>
              </a:spcAft>
              <a:buClr>
                <a:srgbClr val="9C94E0"/>
              </a:buClr>
              <a:buSzPts val="2400"/>
              <a:buFont typeface="Calibri"/>
              <a:buNone/>
            </a:pPr>
            <a:r>
              <a:rPr lang="en-US">
                <a:solidFill>
                  <a:srgbClr val="9C94E0"/>
                </a:solidFill>
              </a:rPr>
              <a:t>Certification Model</a:t>
            </a:r>
            <a:endParaRPr/>
          </a:p>
        </p:txBody>
      </p:sp>
      <p:pic>
        <p:nvPicPr>
          <p:cNvPr id="419" name="Google Shape;419;p50"/>
          <p:cNvPicPr preferRelativeResize="0"/>
          <p:nvPr/>
        </p:nvPicPr>
        <p:blipFill rotWithShape="1">
          <a:blip r:embed="rId3">
            <a:alphaModFix/>
          </a:blip>
          <a:srcRect/>
          <a:stretch/>
        </p:blipFill>
        <p:spPr>
          <a:xfrm>
            <a:off x="6287767" y="1165500"/>
            <a:ext cx="1604950" cy="2170171"/>
          </a:xfrm>
          <a:prstGeom prst="rect">
            <a:avLst/>
          </a:prstGeom>
          <a:noFill/>
          <a:ln>
            <a:noFill/>
          </a:ln>
          <a:effectLst>
            <a:outerShdw blurRad="292100" dist="139700" dir="2700000" algn="tl" rotWithShape="0">
              <a:srgbClr val="333333">
                <a:alpha val="64709"/>
              </a:srgbClr>
            </a:outerShdw>
          </a:effectLst>
        </p:spPr>
      </p:pic>
      <p:sp>
        <p:nvSpPr>
          <p:cNvPr id="420" name="Google Shape;420;p50"/>
          <p:cNvSpPr txBox="1"/>
          <p:nvPr/>
        </p:nvSpPr>
        <p:spPr>
          <a:xfrm>
            <a:off x="5736643" y="3418766"/>
            <a:ext cx="2788200" cy="730500"/>
          </a:xfrm>
          <a:prstGeom prst="rect">
            <a:avLst/>
          </a:prstGeom>
          <a:noFill/>
          <a:ln>
            <a:noFill/>
          </a:ln>
        </p:spPr>
        <p:txBody>
          <a:bodyPr spcFirstLastPara="1" wrap="square" lIns="0" tIns="0" rIns="0" bIns="0" anchor="t" anchorCtr="0">
            <a:noAutofit/>
          </a:bodyPr>
          <a:lstStyle/>
          <a:p>
            <a:pPr marL="216000" marR="0" lvl="1" indent="0" algn="just" rtl="0">
              <a:lnSpc>
                <a:spcPct val="100000"/>
              </a:lnSpc>
              <a:spcBef>
                <a:spcPts val="0"/>
              </a:spcBef>
              <a:spcAft>
                <a:spcPts val="0"/>
              </a:spcAft>
              <a:buClr>
                <a:schemeClr val="dk2"/>
              </a:buClr>
              <a:buSzPts val="1600"/>
              <a:buFont typeface="Arial"/>
              <a:buNone/>
            </a:pPr>
            <a:r>
              <a:rPr lang="en-US" sz="1600" b="0" i="0" u="none" strike="noStrike" cap="none">
                <a:solidFill>
                  <a:schemeClr val="dk2"/>
                </a:solidFill>
                <a:latin typeface="Calibri"/>
                <a:ea typeface="Calibri"/>
                <a:cs typeface="Calibri"/>
                <a:sym typeface="Calibri"/>
              </a:rPr>
              <a:t>Guidelines on vaccination service certification: minimum requirements for accreditation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1"/>
          <p:cNvSpPr txBox="1">
            <a:spLocks noGrp="1"/>
          </p:cNvSpPr>
          <p:nvPr>
            <p:ph type="body" idx="1"/>
          </p:nvPr>
        </p:nvSpPr>
        <p:spPr>
          <a:xfrm>
            <a:off x="252000" y="1368000"/>
            <a:ext cx="8892000" cy="2736000"/>
          </a:xfrm>
          <a:prstGeom prst="rect">
            <a:avLst/>
          </a:prstGeom>
          <a:noFill/>
          <a:ln>
            <a:noFill/>
          </a:ln>
        </p:spPr>
        <p:txBody>
          <a:bodyPr spcFirstLastPara="1" wrap="square" lIns="0" tIns="0" rIns="0" bIns="0" anchor="t" anchorCtr="0">
            <a:noAutofit/>
          </a:bodyPr>
          <a:lstStyle/>
          <a:p>
            <a:pPr marL="216000" lvl="0" indent="-216000" algn="l" rtl="0">
              <a:lnSpc>
                <a:spcPct val="120000"/>
              </a:lnSpc>
              <a:spcBef>
                <a:spcPts val="0"/>
              </a:spcBef>
              <a:spcAft>
                <a:spcPts val="0"/>
              </a:spcAft>
              <a:buClr>
                <a:schemeClr val="accent2"/>
              </a:buClr>
              <a:buSzPts val="2000"/>
              <a:buChar char="•"/>
            </a:pPr>
            <a:r>
              <a:rPr lang="en-US"/>
              <a:t>Competencies are valid for a period of 5 years</a:t>
            </a:r>
            <a:endParaRPr/>
          </a:p>
          <a:p>
            <a:pPr marL="216000" lvl="0" indent="-216000" algn="l" rtl="0">
              <a:lnSpc>
                <a:spcPct val="120000"/>
              </a:lnSpc>
              <a:spcBef>
                <a:spcPts val="600"/>
              </a:spcBef>
              <a:spcAft>
                <a:spcPts val="0"/>
              </a:spcAft>
              <a:buClr>
                <a:schemeClr val="accent2"/>
              </a:buClr>
              <a:buSzPts val="2000"/>
              <a:buChar char="•"/>
            </a:pPr>
            <a:r>
              <a:rPr lang="en-US"/>
              <a:t>After this period, a recertification training (Knowledge recycling) is mandatory</a:t>
            </a:r>
            <a:endParaRPr/>
          </a:p>
          <a:p>
            <a:pPr marL="216000" lvl="0" indent="-216000" algn="l" rtl="0">
              <a:lnSpc>
                <a:spcPct val="120000"/>
              </a:lnSpc>
              <a:spcBef>
                <a:spcPts val="600"/>
              </a:spcBef>
              <a:spcAft>
                <a:spcPts val="0"/>
              </a:spcAft>
              <a:buClr>
                <a:schemeClr val="accent2"/>
              </a:buClr>
              <a:buSzPts val="2000"/>
              <a:buChar char="•"/>
            </a:pPr>
            <a:r>
              <a:rPr lang="en-US"/>
              <a:t>Certification to provide the service:</a:t>
            </a:r>
            <a:endParaRPr/>
          </a:p>
          <a:p>
            <a:pPr marL="431999" lvl="1" indent="-215999" algn="l" rtl="0">
              <a:lnSpc>
                <a:spcPct val="120000"/>
              </a:lnSpc>
              <a:spcBef>
                <a:spcPts val="600"/>
              </a:spcBef>
              <a:spcAft>
                <a:spcPts val="0"/>
              </a:spcAft>
              <a:buClr>
                <a:schemeClr val="dk2"/>
              </a:buClr>
              <a:buSzPts val="2000"/>
              <a:buChar char="•"/>
            </a:pPr>
            <a:r>
              <a:rPr lang="en-US"/>
              <a:t>Complete initial training</a:t>
            </a:r>
            <a:endParaRPr/>
          </a:p>
          <a:p>
            <a:pPr marL="431999" lvl="1" indent="-215999" algn="l" rtl="0">
              <a:lnSpc>
                <a:spcPct val="120000"/>
              </a:lnSpc>
              <a:spcBef>
                <a:spcPts val="600"/>
              </a:spcBef>
              <a:spcAft>
                <a:spcPts val="0"/>
              </a:spcAft>
              <a:buClr>
                <a:schemeClr val="dk2"/>
              </a:buClr>
              <a:buSzPts val="2000"/>
              <a:buChar char="•"/>
            </a:pPr>
            <a:r>
              <a:rPr lang="en-US"/>
              <a:t>Complete recertification every 5 years</a:t>
            </a:r>
            <a:endParaRPr/>
          </a:p>
          <a:p>
            <a:pPr marL="431999" lvl="1" indent="-215999" algn="l" rtl="0">
              <a:lnSpc>
                <a:spcPct val="120000"/>
              </a:lnSpc>
              <a:spcBef>
                <a:spcPts val="600"/>
              </a:spcBef>
              <a:spcAft>
                <a:spcPts val="0"/>
              </a:spcAft>
              <a:buClr>
                <a:schemeClr val="dk2"/>
              </a:buClr>
              <a:buSzPts val="2000"/>
              <a:buChar char="•"/>
            </a:pPr>
            <a:r>
              <a:rPr lang="en-US"/>
              <a:t>Evidence of continued activity </a:t>
            </a:r>
            <a:endParaRPr/>
          </a:p>
        </p:txBody>
      </p:sp>
      <p:sp>
        <p:nvSpPr>
          <p:cNvPr id="426" name="Google Shape;426;p51"/>
          <p:cNvSpPr txBox="1">
            <a:spLocks noGrp="1"/>
          </p:cNvSpPr>
          <p:nvPr>
            <p:ph type="body" idx="2"/>
          </p:nvPr>
        </p:nvSpPr>
        <p:spPr>
          <a:xfrm>
            <a:off x="252000" y="1044000"/>
            <a:ext cx="8640000" cy="243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2"/>
              </a:buClr>
              <a:buSzPts val="2000"/>
              <a:buNone/>
            </a:pPr>
            <a:r>
              <a:rPr lang="en-US"/>
              <a:t>1</a:t>
            </a:r>
            <a:r>
              <a:rPr lang="en-US" baseline="30000"/>
              <a:t>st</a:t>
            </a:r>
            <a:r>
              <a:rPr lang="en-US"/>
              <a:t> Pharmaceutical Competencies certified in 2013</a:t>
            </a:r>
            <a:endParaRPr/>
          </a:p>
          <a:p>
            <a:pPr marL="0" lvl="0" indent="0" algn="l" rtl="0">
              <a:lnSpc>
                <a:spcPct val="100000"/>
              </a:lnSpc>
              <a:spcBef>
                <a:spcPts val="0"/>
              </a:spcBef>
              <a:spcAft>
                <a:spcPts val="0"/>
              </a:spcAft>
              <a:buClr>
                <a:schemeClr val="accent2"/>
              </a:buClr>
              <a:buSzPts val="2000"/>
              <a:buNone/>
            </a:pPr>
            <a:endParaRPr/>
          </a:p>
        </p:txBody>
      </p:sp>
      <p:sp>
        <p:nvSpPr>
          <p:cNvPr id="427" name="Google Shape;427;p51"/>
          <p:cNvSpPr txBox="1">
            <a:spLocks noGrp="1"/>
          </p:cNvSpPr>
          <p:nvPr>
            <p:ph type="title"/>
          </p:nvPr>
        </p:nvSpPr>
        <p:spPr>
          <a:xfrm>
            <a:off x="252000" y="215999"/>
            <a:ext cx="7560000" cy="594000"/>
          </a:xfrm>
          <a:prstGeom prst="rect">
            <a:avLst/>
          </a:prstGeom>
          <a:noFill/>
          <a:ln>
            <a:noFill/>
          </a:ln>
        </p:spPr>
        <p:txBody>
          <a:bodyPr spcFirstLastPara="1" wrap="square" lIns="0" tIns="0" rIns="0" bIns="0" anchor="ctr" anchorCtr="0">
            <a:noAutofit/>
          </a:bodyPr>
          <a:lstStyle/>
          <a:p>
            <a:pPr marL="0" lvl="0" indent="0" algn="l" rtl="0">
              <a:lnSpc>
                <a:spcPct val="108333"/>
              </a:lnSpc>
              <a:spcBef>
                <a:spcPts val="0"/>
              </a:spcBef>
              <a:spcAft>
                <a:spcPts val="0"/>
              </a:spcAft>
              <a:buClr>
                <a:srgbClr val="9C94E0"/>
              </a:buClr>
              <a:buSzPts val="2400"/>
              <a:buFont typeface="Calibri"/>
              <a:buNone/>
            </a:pPr>
            <a:r>
              <a:rPr lang="en-US">
                <a:solidFill>
                  <a:srgbClr val="9C94E0"/>
                </a:solidFill>
              </a:rPr>
              <a:t>Pharmaceutical Competency and Certification</a:t>
            </a:r>
            <a:endParaRPr/>
          </a:p>
        </p:txBody>
      </p:sp>
      <p:pic>
        <p:nvPicPr>
          <p:cNvPr id="428" name="Google Shape;428;p51"/>
          <p:cNvPicPr preferRelativeResize="0"/>
          <p:nvPr/>
        </p:nvPicPr>
        <p:blipFill rotWithShape="1">
          <a:blip r:embed="rId3">
            <a:alphaModFix/>
          </a:blip>
          <a:srcRect/>
          <a:stretch/>
        </p:blipFill>
        <p:spPr>
          <a:xfrm>
            <a:off x="5903495" y="2230010"/>
            <a:ext cx="2638926" cy="186948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2"/>
          <p:cNvSpPr txBox="1">
            <a:spLocks noGrp="1"/>
          </p:cNvSpPr>
          <p:nvPr>
            <p:ph type="body" idx="1"/>
          </p:nvPr>
        </p:nvSpPr>
        <p:spPr>
          <a:xfrm>
            <a:off x="252000" y="1368000"/>
            <a:ext cx="8640000" cy="2736000"/>
          </a:xfrm>
          <a:prstGeom prst="rect">
            <a:avLst/>
          </a:prstGeom>
          <a:noFill/>
          <a:ln>
            <a:noFill/>
          </a:ln>
        </p:spPr>
        <p:txBody>
          <a:bodyPr spcFirstLastPara="1" wrap="square" lIns="0" tIns="0" rIns="0" bIns="0" anchor="t" anchorCtr="0">
            <a:noAutofit/>
          </a:bodyPr>
          <a:lstStyle/>
          <a:p>
            <a:pPr marL="216000" lvl="0" indent="-216000" algn="l" rtl="0">
              <a:lnSpc>
                <a:spcPct val="120000"/>
              </a:lnSpc>
              <a:spcBef>
                <a:spcPts val="0"/>
              </a:spcBef>
              <a:spcAft>
                <a:spcPts val="0"/>
              </a:spcAft>
              <a:buClr>
                <a:schemeClr val="accent2"/>
              </a:buClr>
              <a:buSzPts val="2000"/>
              <a:buChar char="•"/>
            </a:pPr>
            <a:r>
              <a:rPr lang="en-US"/>
              <a:t>More than 1/3 of Community Pharmacists have a Pharmaceutical Competence and is valid as of today</a:t>
            </a:r>
            <a:endParaRPr/>
          </a:p>
          <a:p>
            <a:pPr marL="216000" lvl="0" indent="-216000" algn="l" rtl="0">
              <a:lnSpc>
                <a:spcPct val="120000"/>
              </a:lnSpc>
              <a:spcBef>
                <a:spcPts val="600"/>
              </a:spcBef>
              <a:spcAft>
                <a:spcPts val="0"/>
              </a:spcAft>
              <a:buClr>
                <a:schemeClr val="accent2"/>
              </a:buClr>
              <a:buSzPts val="2000"/>
              <a:buChar char="•"/>
            </a:pPr>
            <a:r>
              <a:rPr lang="en-US"/>
              <a:t>98,2% of patients are satisfied or highly satisfied with the service provided in the pharmacy</a:t>
            </a:r>
            <a:endParaRPr/>
          </a:p>
          <a:p>
            <a:pPr marL="216000" lvl="0" indent="-216000" algn="l" rtl="0">
              <a:lnSpc>
                <a:spcPct val="120000"/>
              </a:lnSpc>
              <a:spcBef>
                <a:spcPts val="600"/>
              </a:spcBef>
              <a:spcAft>
                <a:spcPts val="0"/>
              </a:spcAft>
              <a:buClr>
                <a:schemeClr val="accent2"/>
              </a:buClr>
              <a:buSzPts val="2000"/>
              <a:buChar char="•"/>
            </a:pPr>
            <a:r>
              <a:rPr lang="en-US"/>
              <a:t>12 years of experience with high satisfaction rates</a:t>
            </a:r>
            <a:endParaRPr/>
          </a:p>
          <a:p>
            <a:pPr marL="216000" lvl="0" indent="-216000" algn="l" rtl="0">
              <a:lnSpc>
                <a:spcPct val="120000"/>
              </a:lnSpc>
              <a:spcBef>
                <a:spcPts val="600"/>
              </a:spcBef>
              <a:spcAft>
                <a:spcPts val="0"/>
              </a:spcAft>
              <a:buClr>
                <a:schemeClr val="accent2"/>
              </a:buClr>
              <a:buSzPts val="2000"/>
              <a:buChar char="•"/>
            </a:pPr>
            <a:r>
              <a:rPr lang="en-US"/>
              <a:t>Loures Municipality: pilot project increased flu vaccination by 32%</a:t>
            </a:r>
            <a:endParaRPr/>
          </a:p>
          <a:p>
            <a:pPr marL="216000" lvl="0" indent="-216000" algn="l" rtl="0">
              <a:lnSpc>
                <a:spcPct val="120000"/>
              </a:lnSpc>
              <a:spcBef>
                <a:spcPts val="600"/>
              </a:spcBef>
              <a:spcAft>
                <a:spcPts val="0"/>
              </a:spcAft>
              <a:buClr>
                <a:schemeClr val="accent2"/>
              </a:buClr>
              <a:buSzPts val="2000"/>
              <a:buChar char="•"/>
            </a:pPr>
            <a:r>
              <a:rPr lang="en-US"/>
              <a:t>Seasonal flu 2020/2021: Pharmacies vaccinate with the same conditions as in PHC Centres</a:t>
            </a:r>
            <a:endParaRPr/>
          </a:p>
        </p:txBody>
      </p:sp>
      <p:sp>
        <p:nvSpPr>
          <p:cNvPr id="435" name="Google Shape;435;p52"/>
          <p:cNvSpPr txBox="1">
            <a:spLocks noGrp="1"/>
          </p:cNvSpPr>
          <p:nvPr>
            <p:ph type="body" idx="2"/>
          </p:nvPr>
        </p:nvSpPr>
        <p:spPr>
          <a:xfrm>
            <a:off x="252000" y="1044000"/>
            <a:ext cx="8640000" cy="243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2"/>
              </a:buClr>
              <a:buSzPts val="2000"/>
              <a:buNone/>
            </a:pPr>
            <a:r>
              <a:rPr lang="en-US"/>
              <a:t>Vaccination in Community Pharmacies in Portugal</a:t>
            </a:r>
            <a:endParaRPr/>
          </a:p>
        </p:txBody>
      </p:sp>
      <p:sp>
        <p:nvSpPr>
          <p:cNvPr id="436" name="Google Shape;436;p52"/>
          <p:cNvSpPr txBox="1">
            <a:spLocks noGrp="1"/>
          </p:cNvSpPr>
          <p:nvPr>
            <p:ph type="title"/>
          </p:nvPr>
        </p:nvSpPr>
        <p:spPr>
          <a:xfrm>
            <a:off x="252000" y="215999"/>
            <a:ext cx="7560000" cy="594000"/>
          </a:xfrm>
          <a:prstGeom prst="rect">
            <a:avLst/>
          </a:prstGeom>
          <a:noFill/>
          <a:ln>
            <a:noFill/>
          </a:ln>
        </p:spPr>
        <p:txBody>
          <a:bodyPr spcFirstLastPara="1" wrap="square" lIns="0" tIns="0" rIns="0" bIns="0" anchor="ctr" anchorCtr="0">
            <a:noAutofit/>
          </a:bodyPr>
          <a:lstStyle/>
          <a:p>
            <a:pPr marL="0" lvl="0" indent="0" algn="l" rtl="0">
              <a:lnSpc>
                <a:spcPct val="108333"/>
              </a:lnSpc>
              <a:spcBef>
                <a:spcPts val="0"/>
              </a:spcBef>
              <a:spcAft>
                <a:spcPts val="0"/>
              </a:spcAft>
              <a:buClr>
                <a:srgbClr val="9C94E0"/>
              </a:buClr>
              <a:buSzPts val="2400"/>
              <a:buFont typeface="Calibri"/>
              <a:buNone/>
            </a:pPr>
            <a:r>
              <a:rPr lang="en-US">
                <a:solidFill>
                  <a:srgbClr val="9C94E0"/>
                </a:solidFill>
              </a:rPr>
              <a:t>At the moment…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53"/>
          <p:cNvSpPr txBox="1">
            <a:spLocks noGrp="1"/>
          </p:cNvSpPr>
          <p:nvPr>
            <p:ph type="body" idx="1"/>
          </p:nvPr>
        </p:nvSpPr>
        <p:spPr>
          <a:xfrm>
            <a:off x="252000" y="1408550"/>
            <a:ext cx="8640000" cy="2736000"/>
          </a:xfrm>
          <a:prstGeom prst="rect">
            <a:avLst/>
          </a:prstGeom>
          <a:noFill/>
          <a:ln>
            <a:noFill/>
          </a:ln>
        </p:spPr>
        <p:txBody>
          <a:bodyPr spcFirstLastPara="1" wrap="square" lIns="0" tIns="0" rIns="0" bIns="0" anchor="t" anchorCtr="0">
            <a:noAutofit/>
          </a:bodyPr>
          <a:lstStyle/>
          <a:p>
            <a:pPr marL="216000" lvl="0" indent="-216000" algn="l" rtl="0">
              <a:lnSpc>
                <a:spcPct val="120000"/>
              </a:lnSpc>
              <a:spcBef>
                <a:spcPts val="0"/>
              </a:spcBef>
              <a:spcAft>
                <a:spcPts val="0"/>
              </a:spcAft>
              <a:buClr>
                <a:schemeClr val="accent2"/>
              </a:buClr>
              <a:buSzPts val="2000"/>
              <a:buChar char="•"/>
            </a:pPr>
            <a:r>
              <a:rPr lang="en-US"/>
              <a:t>Expansion of vaccines administered by pharmacists in community pharmacies</a:t>
            </a:r>
            <a:endParaRPr/>
          </a:p>
          <a:p>
            <a:pPr marL="216000" lvl="0" indent="-216000" algn="l" rtl="0">
              <a:lnSpc>
                <a:spcPct val="120000"/>
              </a:lnSpc>
              <a:spcBef>
                <a:spcPts val="600"/>
              </a:spcBef>
              <a:spcAft>
                <a:spcPts val="0"/>
              </a:spcAft>
              <a:buClr>
                <a:schemeClr val="accent2"/>
              </a:buClr>
              <a:buSzPts val="2000"/>
              <a:buChar char="•"/>
            </a:pPr>
            <a:r>
              <a:rPr lang="en-US"/>
              <a:t> Off-site immunization (under pharmacy umbrella)</a:t>
            </a:r>
            <a:endParaRPr/>
          </a:p>
          <a:p>
            <a:pPr marL="216000" lvl="0" indent="-216000" algn="l" rtl="0">
              <a:lnSpc>
                <a:spcPct val="120000"/>
              </a:lnSpc>
              <a:spcBef>
                <a:spcPts val="600"/>
              </a:spcBef>
              <a:spcAft>
                <a:spcPts val="0"/>
              </a:spcAft>
              <a:buClr>
                <a:schemeClr val="accent2"/>
              </a:buClr>
              <a:buSzPts val="2000"/>
              <a:buChar char="•"/>
            </a:pPr>
            <a:r>
              <a:rPr lang="en-US"/>
              <a:t>Nation-wide vaccination campaigns </a:t>
            </a:r>
            <a:endParaRPr/>
          </a:p>
          <a:p>
            <a:pPr marL="216000" lvl="0" indent="-216000" algn="l" rtl="0">
              <a:lnSpc>
                <a:spcPct val="120000"/>
              </a:lnSpc>
              <a:spcBef>
                <a:spcPts val="600"/>
              </a:spcBef>
              <a:spcAft>
                <a:spcPts val="0"/>
              </a:spcAft>
              <a:buClr>
                <a:schemeClr val="accent2"/>
              </a:buClr>
              <a:buSzPts val="2000"/>
              <a:buChar char="•"/>
            </a:pPr>
            <a:r>
              <a:rPr lang="en-US"/>
              <a:t>Freedom of choice for citizen and equality in care – pharmacies and PHC Centres</a:t>
            </a:r>
            <a:endParaRPr/>
          </a:p>
          <a:p>
            <a:pPr marL="216000" lvl="0" indent="-216000" algn="l" rtl="0">
              <a:lnSpc>
                <a:spcPct val="120000"/>
              </a:lnSpc>
              <a:spcBef>
                <a:spcPts val="600"/>
              </a:spcBef>
              <a:spcAft>
                <a:spcPts val="0"/>
              </a:spcAft>
              <a:buClr>
                <a:schemeClr val="accent2"/>
              </a:buClr>
              <a:buSzPts val="2000"/>
              <a:buChar char="•"/>
            </a:pPr>
            <a:r>
              <a:rPr lang="en-US"/>
              <a:t>COVID-19 vaccination</a:t>
            </a:r>
            <a:endParaRPr/>
          </a:p>
          <a:p>
            <a:pPr marL="216000" lvl="0" indent="-216000" algn="l" rtl="0">
              <a:lnSpc>
                <a:spcPct val="120000"/>
              </a:lnSpc>
              <a:spcBef>
                <a:spcPts val="600"/>
              </a:spcBef>
              <a:spcAft>
                <a:spcPts val="0"/>
              </a:spcAft>
              <a:buClr>
                <a:schemeClr val="accent2"/>
              </a:buClr>
              <a:buSzPts val="2000"/>
              <a:buChar char="•"/>
            </a:pPr>
            <a:r>
              <a:rPr lang="en-US"/>
              <a:t>…</a:t>
            </a:r>
            <a:endParaRPr/>
          </a:p>
        </p:txBody>
      </p:sp>
      <p:sp>
        <p:nvSpPr>
          <p:cNvPr id="442" name="Google Shape;442;p53"/>
          <p:cNvSpPr txBox="1">
            <a:spLocks noGrp="1"/>
          </p:cNvSpPr>
          <p:nvPr>
            <p:ph type="body" idx="2"/>
          </p:nvPr>
        </p:nvSpPr>
        <p:spPr>
          <a:xfrm>
            <a:off x="252000" y="1044000"/>
            <a:ext cx="8640000" cy="243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2"/>
              </a:buClr>
              <a:buSzPts val="2000"/>
              <a:buNone/>
            </a:pPr>
            <a:r>
              <a:rPr lang="en-US"/>
              <a:t>Lessons learned and looking ahead</a:t>
            </a:r>
            <a:endParaRPr/>
          </a:p>
        </p:txBody>
      </p:sp>
      <p:sp>
        <p:nvSpPr>
          <p:cNvPr id="443" name="Google Shape;443;p53"/>
          <p:cNvSpPr txBox="1">
            <a:spLocks noGrp="1"/>
          </p:cNvSpPr>
          <p:nvPr>
            <p:ph type="title"/>
          </p:nvPr>
        </p:nvSpPr>
        <p:spPr>
          <a:xfrm>
            <a:off x="252000" y="215999"/>
            <a:ext cx="7560000" cy="594000"/>
          </a:xfrm>
          <a:prstGeom prst="rect">
            <a:avLst/>
          </a:prstGeom>
          <a:noFill/>
          <a:ln>
            <a:noFill/>
          </a:ln>
        </p:spPr>
        <p:txBody>
          <a:bodyPr spcFirstLastPara="1" wrap="square" lIns="0" tIns="0" rIns="0" bIns="0" anchor="ctr" anchorCtr="0">
            <a:noAutofit/>
          </a:bodyPr>
          <a:lstStyle/>
          <a:p>
            <a:pPr marL="0" lvl="0" indent="0" algn="l" rtl="0">
              <a:lnSpc>
                <a:spcPct val="108333"/>
              </a:lnSpc>
              <a:spcBef>
                <a:spcPts val="0"/>
              </a:spcBef>
              <a:spcAft>
                <a:spcPts val="0"/>
              </a:spcAft>
              <a:buClr>
                <a:srgbClr val="9C94E0"/>
              </a:buClr>
              <a:buSzPts val="2400"/>
              <a:buFont typeface="Calibri"/>
              <a:buNone/>
            </a:pPr>
            <a:r>
              <a:rPr lang="en-US">
                <a:solidFill>
                  <a:srgbClr val="9C94E0"/>
                </a:solidFill>
              </a:rPr>
              <a:t>Futures perspectives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54"/>
          <p:cNvSpPr txBox="1">
            <a:spLocks noGrp="1"/>
          </p:cNvSpPr>
          <p:nvPr>
            <p:ph type="body" idx="2"/>
          </p:nvPr>
        </p:nvSpPr>
        <p:spPr>
          <a:xfrm>
            <a:off x="252000" y="1044000"/>
            <a:ext cx="8640000" cy="243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2"/>
              </a:buClr>
              <a:buSzPts val="2000"/>
              <a:buNone/>
            </a:pPr>
            <a:r>
              <a:rPr lang="en-US"/>
              <a:t>FIP Development Goals</a:t>
            </a:r>
            <a:endParaRPr/>
          </a:p>
        </p:txBody>
      </p:sp>
      <p:sp>
        <p:nvSpPr>
          <p:cNvPr id="449" name="Google Shape;449;p54"/>
          <p:cNvSpPr txBox="1">
            <a:spLocks noGrp="1"/>
          </p:cNvSpPr>
          <p:nvPr>
            <p:ph type="title"/>
          </p:nvPr>
        </p:nvSpPr>
        <p:spPr>
          <a:xfrm>
            <a:off x="252000" y="215999"/>
            <a:ext cx="7560000" cy="594000"/>
          </a:xfrm>
          <a:prstGeom prst="rect">
            <a:avLst/>
          </a:prstGeom>
          <a:noFill/>
          <a:ln>
            <a:noFill/>
          </a:ln>
        </p:spPr>
        <p:txBody>
          <a:bodyPr spcFirstLastPara="1" wrap="square" lIns="0" tIns="0" rIns="0" bIns="0" anchor="ctr" anchorCtr="0">
            <a:noAutofit/>
          </a:bodyPr>
          <a:lstStyle/>
          <a:p>
            <a:pPr marL="0" lvl="0" indent="0" algn="l" rtl="0">
              <a:lnSpc>
                <a:spcPct val="108333"/>
              </a:lnSpc>
              <a:spcBef>
                <a:spcPts val="0"/>
              </a:spcBef>
              <a:spcAft>
                <a:spcPts val="0"/>
              </a:spcAft>
              <a:buClr>
                <a:srgbClr val="9C94E0"/>
              </a:buClr>
              <a:buSzPts val="2400"/>
              <a:buFont typeface="Calibri"/>
              <a:buNone/>
            </a:pPr>
            <a:r>
              <a:rPr lang="en-US">
                <a:solidFill>
                  <a:srgbClr val="9C94E0"/>
                </a:solidFill>
              </a:rPr>
              <a:t>Relation with FIP</a:t>
            </a:r>
            <a:endParaRPr/>
          </a:p>
        </p:txBody>
      </p:sp>
      <p:pic>
        <p:nvPicPr>
          <p:cNvPr id="450" name="Google Shape;450;p54"/>
          <p:cNvPicPr preferRelativeResize="0"/>
          <p:nvPr/>
        </p:nvPicPr>
        <p:blipFill rotWithShape="1">
          <a:blip r:embed="rId3">
            <a:alphaModFix/>
          </a:blip>
          <a:srcRect/>
          <a:stretch/>
        </p:blipFill>
        <p:spPr>
          <a:xfrm>
            <a:off x="588441" y="1689442"/>
            <a:ext cx="2159999" cy="2159999"/>
          </a:xfrm>
          <a:prstGeom prst="rect">
            <a:avLst/>
          </a:prstGeom>
          <a:noFill/>
          <a:ln>
            <a:noFill/>
          </a:ln>
        </p:spPr>
      </p:pic>
      <p:pic>
        <p:nvPicPr>
          <p:cNvPr id="451" name="Google Shape;451;p54"/>
          <p:cNvPicPr preferRelativeResize="0"/>
          <p:nvPr/>
        </p:nvPicPr>
        <p:blipFill rotWithShape="1">
          <a:blip r:embed="rId4">
            <a:alphaModFix/>
          </a:blip>
          <a:srcRect/>
          <a:stretch/>
        </p:blipFill>
        <p:spPr>
          <a:xfrm>
            <a:off x="3132000" y="2096594"/>
            <a:ext cx="1440000" cy="1440000"/>
          </a:xfrm>
          <a:prstGeom prst="rect">
            <a:avLst/>
          </a:prstGeom>
          <a:noFill/>
          <a:ln>
            <a:noFill/>
          </a:ln>
        </p:spPr>
      </p:pic>
      <p:pic>
        <p:nvPicPr>
          <p:cNvPr id="452" name="Google Shape;452;p54"/>
          <p:cNvPicPr preferRelativeResize="0"/>
          <p:nvPr/>
        </p:nvPicPr>
        <p:blipFill rotWithShape="1">
          <a:blip r:embed="rId5">
            <a:alphaModFix/>
          </a:blip>
          <a:srcRect/>
          <a:stretch/>
        </p:blipFill>
        <p:spPr>
          <a:xfrm>
            <a:off x="4908441" y="2096594"/>
            <a:ext cx="1440000" cy="1440000"/>
          </a:xfrm>
          <a:prstGeom prst="rect">
            <a:avLst/>
          </a:prstGeom>
          <a:noFill/>
          <a:ln>
            <a:noFill/>
          </a:ln>
        </p:spPr>
      </p:pic>
      <p:pic>
        <p:nvPicPr>
          <p:cNvPr id="453" name="Google Shape;453;p54"/>
          <p:cNvPicPr preferRelativeResize="0"/>
          <p:nvPr/>
        </p:nvPicPr>
        <p:blipFill rotWithShape="1">
          <a:blip r:embed="rId6">
            <a:alphaModFix/>
          </a:blip>
          <a:srcRect/>
          <a:stretch/>
        </p:blipFill>
        <p:spPr>
          <a:xfrm>
            <a:off x="6684882" y="2034338"/>
            <a:ext cx="1440000" cy="1440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59" name="Google Shape;459;p55"/>
          <p:cNvPicPr preferRelativeResize="0"/>
          <p:nvPr/>
        </p:nvPicPr>
        <p:blipFill>
          <a:blip r:embed="rId3">
            <a:alphaModFix/>
          </a:blip>
          <a:stretch>
            <a:fillRect/>
          </a:stretch>
        </p:blipFill>
        <p:spPr>
          <a:xfrm>
            <a:off x="0" y="0"/>
            <a:ext cx="9235272" cy="51924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56"/>
          <p:cNvSpPr txBox="1">
            <a:spLocks noGrp="1"/>
          </p:cNvSpPr>
          <p:nvPr>
            <p:ph type="ctrTitle"/>
          </p:nvPr>
        </p:nvSpPr>
        <p:spPr>
          <a:xfrm>
            <a:off x="1368000" y="1188000"/>
            <a:ext cx="6408000" cy="756000"/>
          </a:xfrm>
          <a:prstGeom prst="rect">
            <a:avLst/>
          </a:prstGeom>
          <a:noFill/>
          <a:ln>
            <a:noFill/>
          </a:ln>
        </p:spPr>
        <p:txBody>
          <a:bodyPr spcFirstLastPara="1" wrap="square" lIns="0" tIns="0" rIns="0" bIns="0" anchor="t" anchorCtr="0">
            <a:noAutofit/>
          </a:bodyPr>
          <a:lstStyle/>
          <a:p>
            <a:pPr marL="0" lvl="0" indent="0" algn="ctr" rtl="0">
              <a:lnSpc>
                <a:spcPct val="133333"/>
              </a:lnSpc>
              <a:spcBef>
                <a:spcPts val="0"/>
              </a:spcBef>
              <a:spcAft>
                <a:spcPts val="0"/>
              </a:spcAft>
              <a:buClr>
                <a:schemeClr val="lt1"/>
              </a:buClr>
              <a:buSzPts val="3600"/>
              <a:buFont typeface="Calibri"/>
              <a:buNone/>
            </a:pPr>
            <a:r>
              <a:rPr lang="en-US" sz="3600"/>
              <a:t>Thank you for participating!</a:t>
            </a:r>
            <a:endParaRPr/>
          </a:p>
        </p:txBody>
      </p:sp>
      <p:sp>
        <p:nvSpPr>
          <p:cNvPr id="466" name="Google Shape;466;p56"/>
          <p:cNvSpPr/>
          <p:nvPr/>
        </p:nvSpPr>
        <p:spPr>
          <a:xfrm>
            <a:off x="2190206" y="2487905"/>
            <a:ext cx="4572000" cy="258532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EFFBC4"/>
                </a:solidFill>
                <a:latin typeface="Arial"/>
                <a:ea typeface="Arial"/>
                <a:cs typeface="Arial"/>
                <a:sym typeface="Arial"/>
              </a:rPr>
              <a:t>Recording of this episode will be available at </a:t>
            </a:r>
            <a:endParaRPr/>
          </a:p>
          <a:p>
            <a:pPr marL="0" marR="0" lvl="0" indent="0" algn="l" rtl="0">
              <a:spcBef>
                <a:spcPts val="0"/>
              </a:spcBef>
              <a:spcAft>
                <a:spcPts val="0"/>
              </a:spcAft>
              <a:buNone/>
            </a:pPr>
            <a:r>
              <a:rPr lang="en-US" sz="1800" b="1" u="sng">
                <a:solidFill>
                  <a:srgbClr val="EFFBC4"/>
                </a:solidFill>
                <a:latin typeface="Arial"/>
                <a:ea typeface="Arial"/>
                <a:cs typeface="Arial"/>
                <a:sym typeface="Arial"/>
                <a:hlinkClick r:id="rId3">
                  <a:extLst>
                    <a:ext uri="{A12FA001-AC4F-418D-AE19-62706E023703}">
                      <ahyp:hlinkClr xmlns:ahyp="http://schemas.microsoft.com/office/drawing/2018/hyperlinkcolor" val="tx"/>
                    </a:ext>
                  </a:extLst>
                </a:hlinkClick>
              </a:rPr>
              <a:t>www.fip.org</a:t>
            </a:r>
            <a:endParaRPr sz="1800" b="1" u="sng">
              <a:solidFill>
                <a:srgbClr val="EFFBC4"/>
              </a:solidFill>
              <a:latin typeface="Arial"/>
              <a:ea typeface="Arial"/>
              <a:cs typeface="Arial"/>
              <a:sym typeface="Arial"/>
            </a:endParaRPr>
          </a:p>
          <a:p>
            <a:pPr marL="0" marR="0" lvl="0" indent="0" algn="l" rtl="0">
              <a:spcBef>
                <a:spcPts val="0"/>
              </a:spcBef>
              <a:spcAft>
                <a:spcPts val="0"/>
              </a:spcAft>
              <a:buNone/>
            </a:pPr>
            <a:r>
              <a:rPr lang="en-US" sz="1800" b="1" u="sng">
                <a:solidFill>
                  <a:srgbClr val="EFFBC4"/>
                </a:solidFill>
                <a:latin typeface="Arial"/>
                <a:ea typeface="Arial"/>
                <a:cs typeface="Arial"/>
                <a:sym typeface="Arial"/>
                <a:hlinkClick r:id="rId4">
                  <a:extLst>
                    <a:ext uri="{A12FA001-AC4F-418D-AE19-62706E023703}">
                      <ahyp:hlinkClr xmlns:ahyp="http://schemas.microsoft.com/office/drawing/2018/hyperlinkcolor" val="tx"/>
                    </a:ext>
                  </a:extLst>
                </a:hlinkClick>
              </a:rPr>
              <a:t>www.transformingvaccination.fip.org</a:t>
            </a:r>
            <a:endParaRPr sz="1800" b="1" u="sng">
              <a:solidFill>
                <a:srgbClr val="EFFBC4"/>
              </a:solidFill>
              <a:latin typeface="Arial"/>
              <a:ea typeface="Arial"/>
              <a:cs typeface="Arial"/>
              <a:sym typeface="Arial"/>
            </a:endParaRPr>
          </a:p>
          <a:p>
            <a:pPr marL="0" marR="0" lvl="0" indent="0" algn="l" rtl="0">
              <a:spcBef>
                <a:spcPts val="0"/>
              </a:spcBef>
              <a:spcAft>
                <a:spcPts val="0"/>
              </a:spcAft>
              <a:buNone/>
            </a:pPr>
            <a:br>
              <a:rPr lang="en-US" sz="1800">
                <a:solidFill>
                  <a:schemeClr val="dk1"/>
                </a:solidFill>
                <a:latin typeface="Calibri"/>
                <a:ea typeface="Calibri"/>
                <a:cs typeface="Calibri"/>
                <a:sym typeface="Calibri"/>
              </a:rPr>
            </a:br>
            <a:r>
              <a:rPr lang="en-US" sz="1800" b="1">
                <a:solidFill>
                  <a:srgbClr val="EFFBC4"/>
                </a:solidFill>
                <a:latin typeface="Arial"/>
                <a:ea typeface="Arial"/>
                <a:cs typeface="Arial"/>
                <a:sym typeface="Arial"/>
              </a:rPr>
              <a:t>Your feedback is welcome at webinars@fip.org</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4"/>
          <p:cNvSpPr txBox="1">
            <a:spLocks noGrp="1"/>
          </p:cNvSpPr>
          <p:nvPr>
            <p:ph type="title"/>
          </p:nvPr>
        </p:nvSpPr>
        <p:spPr>
          <a:xfrm>
            <a:off x="289071" y="215999"/>
            <a:ext cx="5642172" cy="594000"/>
          </a:xfrm>
          <a:prstGeom prst="rect">
            <a:avLst/>
          </a:prstGeom>
          <a:noFill/>
          <a:ln>
            <a:noFill/>
          </a:ln>
        </p:spPr>
        <p:txBody>
          <a:bodyPr spcFirstLastPara="1" wrap="square" lIns="0" tIns="0" rIns="0" bIns="0" anchor="ctr" anchorCtr="0">
            <a:noAutofit/>
          </a:bodyPr>
          <a:lstStyle/>
          <a:p>
            <a:pPr marL="0" lvl="0" indent="0" algn="l" rtl="0">
              <a:lnSpc>
                <a:spcPct val="108333"/>
              </a:lnSpc>
              <a:spcBef>
                <a:spcPts val="0"/>
              </a:spcBef>
              <a:spcAft>
                <a:spcPts val="0"/>
              </a:spcAft>
              <a:buClr>
                <a:srgbClr val="9C94E0"/>
              </a:buClr>
              <a:buSzPts val="2400"/>
              <a:buFont typeface="Calibri"/>
              <a:buNone/>
            </a:pPr>
            <a:r>
              <a:rPr lang="en-US">
                <a:solidFill>
                  <a:srgbClr val="9C94E0"/>
                </a:solidFill>
              </a:rPr>
              <a:t>Welcome to the “Transforming Vaccination Regionally &amp; Globally” Programme</a:t>
            </a:r>
            <a:endParaRPr>
              <a:solidFill>
                <a:srgbClr val="9C94E0"/>
              </a:solidFill>
            </a:endParaRPr>
          </a:p>
        </p:txBody>
      </p:sp>
      <p:sp>
        <p:nvSpPr>
          <p:cNvPr id="189" name="Google Shape;189;p24"/>
          <p:cNvSpPr txBox="1">
            <a:spLocks noGrp="1"/>
          </p:cNvSpPr>
          <p:nvPr>
            <p:ph type="body" idx="1"/>
          </p:nvPr>
        </p:nvSpPr>
        <p:spPr>
          <a:xfrm>
            <a:off x="252000" y="1165500"/>
            <a:ext cx="8640000" cy="3978000"/>
          </a:xfrm>
          <a:prstGeom prst="rect">
            <a:avLst/>
          </a:prstGeom>
          <a:noFill/>
          <a:ln>
            <a:noFill/>
          </a:ln>
        </p:spPr>
        <p:txBody>
          <a:bodyPr spcFirstLastPara="1" wrap="square" lIns="0" tIns="0" rIns="0" bIns="0" anchor="t" anchorCtr="0">
            <a:noAutofit/>
          </a:bodyPr>
          <a:lstStyle/>
          <a:p>
            <a:pPr marL="0" lvl="0" indent="0" algn="l" rtl="0">
              <a:lnSpc>
                <a:spcPct val="133333"/>
              </a:lnSpc>
              <a:spcBef>
                <a:spcPts val="0"/>
              </a:spcBef>
              <a:spcAft>
                <a:spcPts val="0"/>
              </a:spcAft>
              <a:buClr>
                <a:schemeClr val="accent2"/>
              </a:buClr>
              <a:buSzPts val="1800"/>
              <a:buNone/>
            </a:pPr>
            <a:r>
              <a:rPr lang="en-US" sz="1800"/>
              <a:t> </a:t>
            </a:r>
            <a:endParaRPr/>
          </a:p>
          <a:p>
            <a:pPr marL="0" lvl="0" indent="0" algn="l" rtl="0">
              <a:lnSpc>
                <a:spcPct val="120000"/>
              </a:lnSpc>
              <a:spcBef>
                <a:spcPts val="600"/>
              </a:spcBef>
              <a:spcAft>
                <a:spcPts val="0"/>
              </a:spcAft>
              <a:buClr>
                <a:schemeClr val="accent2"/>
              </a:buClr>
              <a:buSzPts val="2000"/>
              <a:buNone/>
            </a:pPr>
            <a:endParaRPr/>
          </a:p>
          <a:p>
            <a:pPr marL="0" lvl="0" indent="0" algn="l" rtl="0">
              <a:lnSpc>
                <a:spcPct val="120000"/>
              </a:lnSpc>
              <a:spcBef>
                <a:spcPts val="0"/>
              </a:spcBef>
              <a:spcAft>
                <a:spcPts val="0"/>
              </a:spcAft>
              <a:buClr>
                <a:schemeClr val="accent2"/>
              </a:buClr>
              <a:buSzPts val="2000"/>
              <a:buNone/>
            </a:pPr>
            <a:endParaRPr i="1"/>
          </a:p>
          <a:p>
            <a:pPr marL="216000" lvl="0" indent="-88999" algn="l" rtl="0">
              <a:lnSpc>
                <a:spcPct val="120000"/>
              </a:lnSpc>
              <a:spcBef>
                <a:spcPts val="600"/>
              </a:spcBef>
              <a:spcAft>
                <a:spcPts val="0"/>
              </a:spcAft>
              <a:buClr>
                <a:schemeClr val="accent2"/>
              </a:buClr>
              <a:buSzPts val="2000"/>
              <a:buNone/>
            </a:pPr>
            <a:endParaRPr/>
          </a:p>
          <a:p>
            <a:pPr marL="216000" lvl="0" indent="-88999" algn="l" rtl="0">
              <a:lnSpc>
                <a:spcPct val="120000"/>
              </a:lnSpc>
              <a:spcBef>
                <a:spcPts val="0"/>
              </a:spcBef>
              <a:spcAft>
                <a:spcPts val="0"/>
              </a:spcAft>
              <a:buClr>
                <a:schemeClr val="accent2"/>
              </a:buClr>
              <a:buSzPts val="2000"/>
              <a:buNone/>
            </a:pPr>
            <a:endParaRPr/>
          </a:p>
          <a:p>
            <a:pPr marL="216000" lvl="0" indent="-88999" algn="l" rtl="0">
              <a:lnSpc>
                <a:spcPct val="120000"/>
              </a:lnSpc>
              <a:spcBef>
                <a:spcPts val="0"/>
              </a:spcBef>
              <a:spcAft>
                <a:spcPts val="0"/>
              </a:spcAft>
              <a:buClr>
                <a:schemeClr val="accent2"/>
              </a:buClr>
              <a:buSzPts val="2000"/>
              <a:buNone/>
            </a:pPr>
            <a:endParaRPr/>
          </a:p>
          <a:p>
            <a:pPr marL="216000" lvl="0" indent="-88999" algn="l" rtl="0">
              <a:lnSpc>
                <a:spcPct val="120000"/>
              </a:lnSpc>
              <a:spcBef>
                <a:spcPts val="0"/>
              </a:spcBef>
              <a:spcAft>
                <a:spcPts val="0"/>
              </a:spcAft>
              <a:buClr>
                <a:schemeClr val="accent2"/>
              </a:buClr>
              <a:buSzPts val="2000"/>
              <a:buNone/>
            </a:pPr>
            <a:endParaRPr/>
          </a:p>
        </p:txBody>
      </p:sp>
      <p:sp>
        <p:nvSpPr>
          <p:cNvPr id="190" name="Google Shape;190;p24"/>
          <p:cNvSpPr txBox="1"/>
          <p:nvPr/>
        </p:nvSpPr>
        <p:spPr>
          <a:xfrm>
            <a:off x="289071" y="1198452"/>
            <a:ext cx="8640000" cy="3978000"/>
          </a:xfrm>
          <a:prstGeom prst="rect">
            <a:avLst/>
          </a:prstGeom>
          <a:noFill/>
          <a:ln>
            <a:noFill/>
          </a:ln>
        </p:spPr>
        <p:txBody>
          <a:bodyPr spcFirstLastPara="1" wrap="square" lIns="0" tIns="0" rIns="0" bIns="0" anchor="t" anchorCtr="0">
            <a:noAutofit/>
          </a:bodyPr>
          <a:lstStyle/>
          <a:p>
            <a:pPr marL="0" marR="0" lvl="0" indent="0" algn="l" rtl="0">
              <a:lnSpc>
                <a:spcPct val="133333"/>
              </a:lnSpc>
              <a:spcBef>
                <a:spcPts val="0"/>
              </a:spcBef>
              <a:spcAft>
                <a:spcPts val="0"/>
              </a:spcAft>
              <a:buClr>
                <a:schemeClr val="accent2"/>
              </a:buClr>
              <a:buSzPts val="1800"/>
              <a:buFont typeface="Arial"/>
              <a:buNone/>
            </a:pPr>
            <a:r>
              <a:rPr lang="en-US" sz="1800">
                <a:solidFill>
                  <a:schemeClr val="accent2"/>
                </a:solidFill>
                <a:latin typeface="Calibri"/>
                <a:ea typeface="Calibri"/>
                <a:cs typeface="Calibri"/>
                <a:sym typeface="Calibri"/>
              </a:rPr>
              <a:t> </a:t>
            </a:r>
            <a:endParaRPr/>
          </a:p>
          <a:p>
            <a:pPr marL="0" marR="0" lvl="0" indent="0" algn="l" rtl="0">
              <a:lnSpc>
                <a:spcPct val="120000"/>
              </a:lnSpc>
              <a:spcBef>
                <a:spcPts val="600"/>
              </a:spcBef>
              <a:spcAft>
                <a:spcPts val="0"/>
              </a:spcAft>
              <a:buClr>
                <a:schemeClr val="accent2"/>
              </a:buClr>
              <a:buSzPts val="2000"/>
              <a:buFont typeface="Arial"/>
              <a:buNone/>
            </a:pPr>
            <a:endParaRPr sz="2000">
              <a:solidFill>
                <a:schemeClr val="accent2"/>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000"/>
              <a:buFont typeface="Arial"/>
              <a:buNone/>
            </a:pPr>
            <a:endParaRPr sz="2000" i="1">
              <a:solidFill>
                <a:schemeClr val="accent2"/>
              </a:solidFill>
              <a:latin typeface="Calibri"/>
              <a:ea typeface="Calibri"/>
              <a:cs typeface="Calibri"/>
              <a:sym typeface="Calibri"/>
            </a:endParaRPr>
          </a:p>
          <a:p>
            <a:pPr marL="216000" marR="0" lvl="0" indent="-88999" algn="l" rtl="0">
              <a:lnSpc>
                <a:spcPct val="120000"/>
              </a:lnSpc>
              <a:spcBef>
                <a:spcPts val="600"/>
              </a:spcBef>
              <a:spcAft>
                <a:spcPts val="0"/>
              </a:spcAft>
              <a:buClr>
                <a:schemeClr val="accent2"/>
              </a:buClr>
              <a:buSzPts val="2000"/>
              <a:buFont typeface="Arial"/>
              <a:buNone/>
            </a:pPr>
            <a:endParaRPr sz="2000">
              <a:solidFill>
                <a:schemeClr val="accent2"/>
              </a:solidFill>
              <a:latin typeface="Calibri"/>
              <a:ea typeface="Calibri"/>
              <a:cs typeface="Calibri"/>
              <a:sym typeface="Calibri"/>
            </a:endParaRPr>
          </a:p>
          <a:p>
            <a:pPr marL="216000" marR="0" lvl="0" indent="-88999" algn="l" rtl="0">
              <a:lnSpc>
                <a:spcPct val="120000"/>
              </a:lnSpc>
              <a:spcBef>
                <a:spcPts val="0"/>
              </a:spcBef>
              <a:spcAft>
                <a:spcPts val="0"/>
              </a:spcAft>
              <a:buClr>
                <a:schemeClr val="accent2"/>
              </a:buClr>
              <a:buSzPts val="2000"/>
              <a:buFont typeface="Arial"/>
              <a:buNone/>
            </a:pPr>
            <a:endParaRPr sz="2000">
              <a:solidFill>
                <a:schemeClr val="accent2"/>
              </a:solidFill>
              <a:latin typeface="Calibri"/>
              <a:ea typeface="Calibri"/>
              <a:cs typeface="Calibri"/>
              <a:sym typeface="Calibri"/>
            </a:endParaRPr>
          </a:p>
          <a:p>
            <a:pPr marL="216000" marR="0" lvl="0" indent="-88999" algn="l" rtl="0">
              <a:lnSpc>
                <a:spcPct val="120000"/>
              </a:lnSpc>
              <a:spcBef>
                <a:spcPts val="0"/>
              </a:spcBef>
              <a:spcAft>
                <a:spcPts val="0"/>
              </a:spcAft>
              <a:buClr>
                <a:schemeClr val="accent2"/>
              </a:buClr>
              <a:buSzPts val="2000"/>
              <a:buFont typeface="Arial"/>
              <a:buNone/>
            </a:pPr>
            <a:endParaRPr sz="2000">
              <a:solidFill>
                <a:schemeClr val="accent2"/>
              </a:solidFill>
              <a:latin typeface="Calibri"/>
              <a:ea typeface="Calibri"/>
              <a:cs typeface="Calibri"/>
              <a:sym typeface="Calibri"/>
            </a:endParaRPr>
          </a:p>
          <a:p>
            <a:pPr marL="216000" marR="0" lvl="0" indent="-88999" algn="l" rtl="0">
              <a:lnSpc>
                <a:spcPct val="120000"/>
              </a:lnSpc>
              <a:spcBef>
                <a:spcPts val="0"/>
              </a:spcBef>
              <a:spcAft>
                <a:spcPts val="0"/>
              </a:spcAft>
              <a:buClr>
                <a:schemeClr val="accent2"/>
              </a:buClr>
              <a:buSzPts val="2000"/>
              <a:buFont typeface="Arial"/>
              <a:buNone/>
            </a:pPr>
            <a:endParaRPr sz="2000">
              <a:solidFill>
                <a:schemeClr val="accent2"/>
              </a:solidFill>
              <a:latin typeface="Calibri"/>
              <a:ea typeface="Calibri"/>
              <a:cs typeface="Calibri"/>
              <a:sym typeface="Calibri"/>
            </a:endParaRPr>
          </a:p>
        </p:txBody>
      </p:sp>
      <p:sp>
        <p:nvSpPr>
          <p:cNvPr id="191" name="Google Shape;191;p24"/>
          <p:cNvSpPr txBox="1"/>
          <p:nvPr/>
        </p:nvSpPr>
        <p:spPr>
          <a:xfrm>
            <a:off x="404400" y="1317900"/>
            <a:ext cx="8640000" cy="3978000"/>
          </a:xfrm>
          <a:prstGeom prst="rect">
            <a:avLst/>
          </a:prstGeom>
          <a:noFill/>
          <a:ln>
            <a:noFill/>
          </a:ln>
        </p:spPr>
        <p:txBody>
          <a:bodyPr spcFirstLastPara="1" wrap="square" lIns="0" tIns="0" rIns="0" bIns="0" anchor="t" anchorCtr="0">
            <a:noAutofit/>
          </a:bodyPr>
          <a:lstStyle/>
          <a:p>
            <a:pPr marL="0" marR="0" lvl="0" indent="0" algn="l" rtl="0">
              <a:lnSpc>
                <a:spcPct val="133333"/>
              </a:lnSpc>
              <a:spcBef>
                <a:spcPts val="0"/>
              </a:spcBef>
              <a:spcAft>
                <a:spcPts val="0"/>
              </a:spcAft>
              <a:buClr>
                <a:schemeClr val="accent2"/>
              </a:buClr>
              <a:buSzPts val="1800"/>
              <a:buFont typeface="Arial"/>
              <a:buNone/>
            </a:pPr>
            <a:r>
              <a:rPr lang="en-US" sz="1800">
                <a:solidFill>
                  <a:schemeClr val="accent2"/>
                </a:solidFill>
                <a:latin typeface="Calibri"/>
                <a:ea typeface="Calibri"/>
                <a:cs typeface="Calibri"/>
                <a:sym typeface="Calibri"/>
              </a:rPr>
              <a:t> </a:t>
            </a:r>
            <a:endParaRPr/>
          </a:p>
          <a:p>
            <a:pPr marL="0" marR="0" lvl="0" indent="0" algn="l" rtl="0">
              <a:lnSpc>
                <a:spcPct val="120000"/>
              </a:lnSpc>
              <a:spcBef>
                <a:spcPts val="600"/>
              </a:spcBef>
              <a:spcAft>
                <a:spcPts val="0"/>
              </a:spcAft>
              <a:buClr>
                <a:schemeClr val="accent2"/>
              </a:buClr>
              <a:buSzPts val="2000"/>
              <a:buFont typeface="Arial"/>
              <a:buNone/>
            </a:pPr>
            <a:endParaRPr sz="2000">
              <a:solidFill>
                <a:schemeClr val="accent2"/>
              </a:solidFill>
              <a:latin typeface="Calibri"/>
              <a:ea typeface="Calibri"/>
              <a:cs typeface="Calibri"/>
              <a:sym typeface="Calibri"/>
            </a:endParaRPr>
          </a:p>
          <a:p>
            <a:pPr marL="0" marR="0" lvl="0" indent="0" algn="l" rtl="0">
              <a:lnSpc>
                <a:spcPct val="120000"/>
              </a:lnSpc>
              <a:spcBef>
                <a:spcPts val="0"/>
              </a:spcBef>
              <a:spcAft>
                <a:spcPts val="0"/>
              </a:spcAft>
              <a:buClr>
                <a:schemeClr val="accent2"/>
              </a:buClr>
              <a:buSzPts val="2000"/>
              <a:buFont typeface="Arial"/>
              <a:buNone/>
            </a:pPr>
            <a:endParaRPr sz="2000" i="1">
              <a:solidFill>
                <a:schemeClr val="accent2"/>
              </a:solidFill>
              <a:latin typeface="Calibri"/>
              <a:ea typeface="Calibri"/>
              <a:cs typeface="Calibri"/>
              <a:sym typeface="Calibri"/>
            </a:endParaRPr>
          </a:p>
          <a:p>
            <a:pPr marL="216000" marR="0" lvl="0" indent="-88999" algn="l" rtl="0">
              <a:lnSpc>
                <a:spcPct val="120000"/>
              </a:lnSpc>
              <a:spcBef>
                <a:spcPts val="600"/>
              </a:spcBef>
              <a:spcAft>
                <a:spcPts val="0"/>
              </a:spcAft>
              <a:buClr>
                <a:schemeClr val="accent2"/>
              </a:buClr>
              <a:buSzPts val="2000"/>
              <a:buFont typeface="Arial"/>
              <a:buNone/>
            </a:pPr>
            <a:endParaRPr sz="2000">
              <a:solidFill>
                <a:schemeClr val="accent2"/>
              </a:solidFill>
              <a:latin typeface="Calibri"/>
              <a:ea typeface="Calibri"/>
              <a:cs typeface="Calibri"/>
              <a:sym typeface="Calibri"/>
            </a:endParaRPr>
          </a:p>
          <a:p>
            <a:pPr marL="216000" marR="0" lvl="0" indent="-88999" algn="l" rtl="0">
              <a:lnSpc>
                <a:spcPct val="120000"/>
              </a:lnSpc>
              <a:spcBef>
                <a:spcPts val="0"/>
              </a:spcBef>
              <a:spcAft>
                <a:spcPts val="0"/>
              </a:spcAft>
              <a:buClr>
                <a:schemeClr val="accent2"/>
              </a:buClr>
              <a:buSzPts val="2000"/>
              <a:buFont typeface="Arial"/>
              <a:buNone/>
            </a:pPr>
            <a:endParaRPr sz="2000">
              <a:solidFill>
                <a:schemeClr val="accent2"/>
              </a:solidFill>
              <a:latin typeface="Calibri"/>
              <a:ea typeface="Calibri"/>
              <a:cs typeface="Calibri"/>
              <a:sym typeface="Calibri"/>
            </a:endParaRPr>
          </a:p>
          <a:p>
            <a:pPr marL="216000" marR="0" lvl="0" indent="-88999" algn="l" rtl="0">
              <a:lnSpc>
                <a:spcPct val="120000"/>
              </a:lnSpc>
              <a:spcBef>
                <a:spcPts val="0"/>
              </a:spcBef>
              <a:spcAft>
                <a:spcPts val="0"/>
              </a:spcAft>
              <a:buClr>
                <a:schemeClr val="accent2"/>
              </a:buClr>
              <a:buSzPts val="2000"/>
              <a:buFont typeface="Arial"/>
              <a:buNone/>
            </a:pPr>
            <a:endParaRPr sz="2000">
              <a:solidFill>
                <a:schemeClr val="accent2"/>
              </a:solidFill>
              <a:latin typeface="Calibri"/>
              <a:ea typeface="Calibri"/>
              <a:cs typeface="Calibri"/>
              <a:sym typeface="Calibri"/>
            </a:endParaRPr>
          </a:p>
          <a:p>
            <a:pPr marL="216000" marR="0" lvl="0" indent="-88999" algn="l" rtl="0">
              <a:lnSpc>
                <a:spcPct val="120000"/>
              </a:lnSpc>
              <a:spcBef>
                <a:spcPts val="0"/>
              </a:spcBef>
              <a:spcAft>
                <a:spcPts val="0"/>
              </a:spcAft>
              <a:buClr>
                <a:schemeClr val="accent2"/>
              </a:buClr>
              <a:buSzPts val="2000"/>
              <a:buFont typeface="Arial"/>
              <a:buNone/>
            </a:pPr>
            <a:endParaRPr sz="2000">
              <a:solidFill>
                <a:schemeClr val="accent2"/>
              </a:solidFill>
              <a:latin typeface="Calibri"/>
              <a:ea typeface="Calibri"/>
              <a:cs typeface="Calibri"/>
              <a:sym typeface="Calibri"/>
            </a:endParaRPr>
          </a:p>
        </p:txBody>
      </p:sp>
      <p:sp>
        <p:nvSpPr>
          <p:cNvPr id="192" name="Google Shape;192;p24"/>
          <p:cNvSpPr/>
          <p:nvPr/>
        </p:nvSpPr>
        <p:spPr>
          <a:xfrm>
            <a:off x="252000" y="1317900"/>
            <a:ext cx="7360508" cy="23083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Transforming Vaccination Regionally and Globally is the first </a:t>
            </a:r>
            <a:endParaRPr/>
          </a:p>
          <a:p>
            <a:pPr marL="0" marR="0" lvl="0" indent="0" algn="l" rtl="0">
              <a:spcBef>
                <a:spcPts val="0"/>
              </a:spcBef>
              <a:spcAft>
                <a:spcPts val="0"/>
              </a:spcAft>
              <a:buNone/>
            </a:pPr>
            <a:r>
              <a:rPr lang="en-US" sz="1800">
                <a:solidFill>
                  <a:schemeClr val="accent2"/>
                </a:solidFill>
                <a:latin typeface="Calibri"/>
                <a:ea typeface="Calibri"/>
                <a:cs typeface="Calibri"/>
                <a:sym typeface="Calibri"/>
              </a:rPr>
              <a:t>FIP Transformation outcome-based online programme of its </a:t>
            </a:r>
            <a:endParaRPr/>
          </a:p>
          <a:p>
            <a:pPr marL="0" marR="0" lvl="0" indent="0" algn="l" rtl="0">
              <a:spcBef>
                <a:spcPts val="0"/>
              </a:spcBef>
              <a:spcAft>
                <a:spcPts val="0"/>
              </a:spcAft>
              <a:buNone/>
            </a:pPr>
            <a:r>
              <a:rPr lang="en-US" sz="1800">
                <a:solidFill>
                  <a:schemeClr val="accent2"/>
                </a:solidFill>
                <a:latin typeface="Calibri"/>
                <a:ea typeface="Calibri"/>
                <a:cs typeface="Calibri"/>
                <a:sym typeface="Calibri"/>
              </a:rPr>
              <a:t>kind underpinned by the FIP Development Goals (FIP DGs).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accent2"/>
                </a:solidFill>
                <a:latin typeface="Calibri"/>
                <a:ea typeface="Calibri"/>
                <a:cs typeface="Calibri"/>
                <a:sym typeface="Calibri"/>
              </a:rPr>
              <a:t>Final outcome of the programme is a historic global </a:t>
            </a:r>
            <a:endParaRPr/>
          </a:p>
          <a:p>
            <a:pPr marL="0" marR="0" lvl="0" indent="0" algn="l" rtl="0">
              <a:spcBef>
                <a:spcPts val="0"/>
              </a:spcBef>
              <a:spcAft>
                <a:spcPts val="0"/>
              </a:spcAft>
              <a:buNone/>
            </a:pPr>
            <a:r>
              <a:rPr lang="en-US" sz="1800" b="1">
                <a:solidFill>
                  <a:schemeClr val="accent2"/>
                </a:solidFill>
                <a:latin typeface="Calibri"/>
                <a:ea typeface="Calibri"/>
                <a:cs typeface="Calibri"/>
                <a:sym typeface="Calibri"/>
              </a:rPr>
              <a:t>FIP Commitment to Action on Vaccination in Pharmacy. </a:t>
            </a:r>
            <a:endParaRPr sz="1800">
              <a:solidFill>
                <a:schemeClr val="accent2"/>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accent2"/>
                </a:solidFill>
                <a:latin typeface="Calibri"/>
                <a:ea typeface="Calibri"/>
                <a:cs typeface="Calibri"/>
                <a:sym typeface="Calibri"/>
              </a:rPr>
              <a:t>A FIP Transforming Vaccination Collection (2021).</a:t>
            </a:r>
            <a:endParaRPr/>
          </a:p>
        </p:txBody>
      </p:sp>
      <p:pic>
        <p:nvPicPr>
          <p:cNvPr id="193" name="Google Shape;193;p24" descr="A picture containing company name&#10;&#10;Description automatically generated"/>
          <p:cNvPicPr preferRelativeResize="0"/>
          <p:nvPr/>
        </p:nvPicPr>
        <p:blipFill rotWithShape="1">
          <a:blip r:embed="rId3">
            <a:alphaModFix/>
          </a:blip>
          <a:srcRect/>
          <a:stretch/>
        </p:blipFill>
        <p:spPr>
          <a:xfrm>
            <a:off x="6216692" y="1253989"/>
            <a:ext cx="1432887" cy="2304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5"/>
          <p:cNvSpPr txBox="1">
            <a:spLocks noGrp="1"/>
          </p:cNvSpPr>
          <p:nvPr>
            <p:ph type="title"/>
          </p:nvPr>
        </p:nvSpPr>
        <p:spPr>
          <a:xfrm>
            <a:off x="252000" y="215999"/>
            <a:ext cx="7560000" cy="594000"/>
          </a:xfrm>
          <a:prstGeom prst="rect">
            <a:avLst/>
          </a:prstGeom>
          <a:noFill/>
          <a:ln>
            <a:noFill/>
          </a:ln>
        </p:spPr>
        <p:txBody>
          <a:bodyPr spcFirstLastPara="1" wrap="square" lIns="0" tIns="0" rIns="0" bIns="0" anchor="ctr" anchorCtr="0">
            <a:noAutofit/>
          </a:bodyPr>
          <a:lstStyle/>
          <a:p>
            <a:pPr marL="0" lvl="0" indent="0" algn="l" rtl="0">
              <a:lnSpc>
                <a:spcPct val="108333"/>
              </a:lnSpc>
              <a:spcBef>
                <a:spcPts val="0"/>
              </a:spcBef>
              <a:spcAft>
                <a:spcPts val="0"/>
              </a:spcAft>
              <a:buClr>
                <a:schemeClr val="dk2"/>
              </a:buClr>
              <a:buSzPts val="2400"/>
              <a:buFont typeface="Calibri"/>
              <a:buNone/>
            </a:pPr>
            <a:endParaRPr/>
          </a:p>
        </p:txBody>
      </p:sp>
      <p:pic>
        <p:nvPicPr>
          <p:cNvPr id="200" name="Google Shape;200;p25" descr="Timeline&#10;&#10;Description automatically generated"/>
          <p:cNvPicPr preferRelativeResize="0"/>
          <p:nvPr/>
        </p:nvPicPr>
        <p:blipFill rotWithShape="1">
          <a:blip r:embed="rId3">
            <a:alphaModFix/>
          </a:blip>
          <a:srcRect/>
          <a:stretch/>
        </p:blipFill>
        <p:spPr>
          <a:xfrm>
            <a:off x="-828" y="1513"/>
            <a:ext cx="9149797" cy="518188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6"/>
          <p:cNvSpPr txBox="1">
            <a:spLocks noGrp="1"/>
          </p:cNvSpPr>
          <p:nvPr>
            <p:ph type="title"/>
          </p:nvPr>
        </p:nvSpPr>
        <p:spPr>
          <a:xfrm>
            <a:off x="252000" y="215999"/>
            <a:ext cx="7560000" cy="594000"/>
          </a:xfrm>
          <a:prstGeom prst="rect">
            <a:avLst/>
          </a:prstGeom>
          <a:noFill/>
          <a:ln>
            <a:noFill/>
          </a:ln>
        </p:spPr>
        <p:txBody>
          <a:bodyPr spcFirstLastPara="1" wrap="square" lIns="0" tIns="0" rIns="0" bIns="0" anchor="ctr" anchorCtr="0">
            <a:noAutofit/>
          </a:bodyPr>
          <a:lstStyle/>
          <a:p>
            <a:pPr marL="0" lvl="0" indent="0" algn="l" rtl="0">
              <a:lnSpc>
                <a:spcPct val="108333"/>
              </a:lnSpc>
              <a:spcBef>
                <a:spcPts val="0"/>
              </a:spcBef>
              <a:spcAft>
                <a:spcPts val="0"/>
              </a:spcAft>
              <a:buClr>
                <a:srgbClr val="9C94E0"/>
              </a:buClr>
              <a:buSzPts val="2400"/>
              <a:buFont typeface="Calibri"/>
              <a:buNone/>
            </a:pPr>
            <a:r>
              <a:rPr lang="en-US">
                <a:solidFill>
                  <a:srgbClr val="9C94E0"/>
                </a:solidFill>
              </a:rPr>
              <a:t>Important Links &amp; Resources </a:t>
            </a:r>
            <a:endParaRPr/>
          </a:p>
        </p:txBody>
      </p:sp>
      <p:pic>
        <p:nvPicPr>
          <p:cNvPr id="207" name="Google Shape;207;p26"/>
          <p:cNvPicPr preferRelativeResize="0"/>
          <p:nvPr/>
        </p:nvPicPr>
        <p:blipFill rotWithShape="1">
          <a:blip r:embed="rId3">
            <a:alphaModFix/>
          </a:blip>
          <a:srcRect/>
          <a:stretch/>
        </p:blipFill>
        <p:spPr>
          <a:xfrm>
            <a:off x="6313643" y="1201397"/>
            <a:ext cx="1694915" cy="2615748"/>
          </a:xfrm>
          <a:prstGeom prst="rect">
            <a:avLst/>
          </a:prstGeom>
          <a:noFill/>
          <a:ln>
            <a:noFill/>
          </a:ln>
        </p:spPr>
      </p:pic>
      <p:sp>
        <p:nvSpPr>
          <p:cNvPr id="208" name="Google Shape;208;p26"/>
          <p:cNvSpPr/>
          <p:nvPr/>
        </p:nvSpPr>
        <p:spPr>
          <a:xfrm>
            <a:off x="222146" y="928844"/>
            <a:ext cx="5646097" cy="10156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00B0F0"/>
                </a:solidFill>
                <a:latin typeface="Calibri"/>
                <a:ea typeface="Calibri"/>
                <a:cs typeface="Calibri"/>
                <a:sym typeface="Calibri"/>
              </a:rPr>
              <a:t>Transforming Vaccination Regionally &amp; Globally Webpage</a:t>
            </a:r>
            <a:endParaRPr/>
          </a:p>
          <a:p>
            <a:pPr marL="0" marR="0" lvl="0" indent="0" algn="l" rtl="0">
              <a:spcBef>
                <a:spcPts val="0"/>
              </a:spcBef>
              <a:spcAft>
                <a:spcPts val="0"/>
              </a:spcAft>
              <a:buNone/>
            </a:pPr>
            <a:r>
              <a:rPr lang="en-US" sz="2400" b="1">
                <a:solidFill>
                  <a:srgbClr val="00B0F0"/>
                </a:solidFill>
                <a:latin typeface="Calibri"/>
                <a:ea typeface="Calibri"/>
                <a:cs typeface="Calibri"/>
                <a:sym typeface="Calibri"/>
              </a:rPr>
              <a:t>transformingvaccination.fip.org</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b="1">
              <a:solidFill>
                <a:srgbClr val="00B0F0"/>
              </a:solidFill>
              <a:latin typeface="Calibri"/>
              <a:ea typeface="Calibri"/>
              <a:cs typeface="Calibri"/>
              <a:sym typeface="Calibri"/>
            </a:endParaRPr>
          </a:p>
        </p:txBody>
      </p:sp>
      <p:sp>
        <p:nvSpPr>
          <p:cNvPr id="209" name="Google Shape;209;p26"/>
          <p:cNvSpPr txBox="1">
            <a:spLocks noGrp="1"/>
          </p:cNvSpPr>
          <p:nvPr>
            <p:ph type="body" idx="1"/>
          </p:nvPr>
        </p:nvSpPr>
        <p:spPr>
          <a:xfrm>
            <a:off x="252000" y="1736693"/>
            <a:ext cx="6096825" cy="247185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accent2"/>
              </a:buClr>
              <a:buSzPts val="2000"/>
              <a:buNone/>
            </a:pPr>
            <a:r>
              <a:rPr lang="en-US"/>
              <a:t>Engage with us and help us answer the following questions:</a:t>
            </a:r>
            <a:endParaRPr b="0"/>
          </a:p>
          <a:p>
            <a:pPr marL="228600" lvl="0" indent="-228600" algn="l" rtl="0">
              <a:lnSpc>
                <a:spcPct val="171428"/>
              </a:lnSpc>
              <a:spcBef>
                <a:spcPts val="0"/>
              </a:spcBef>
              <a:spcAft>
                <a:spcPts val="0"/>
              </a:spcAft>
              <a:buClr>
                <a:schemeClr val="accent2"/>
              </a:buClr>
              <a:buSzPts val="1400"/>
              <a:buAutoNum type="arabicPeriod"/>
            </a:pPr>
            <a:r>
              <a:rPr lang="en-US" sz="1400" b="0"/>
              <a:t>What single factor should be prioritized to transform pharmacy vaccination services globally and regionally?</a:t>
            </a:r>
            <a:endParaRPr sz="1400" b="0"/>
          </a:p>
          <a:p>
            <a:pPr marL="228600" lvl="0" indent="-228600" algn="l" rtl="0">
              <a:lnSpc>
                <a:spcPct val="171428"/>
              </a:lnSpc>
              <a:spcBef>
                <a:spcPts val="0"/>
              </a:spcBef>
              <a:spcAft>
                <a:spcPts val="0"/>
              </a:spcAft>
              <a:buClr>
                <a:schemeClr val="accent2"/>
              </a:buClr>
              <a:buSzPts val="1400"/>
              <a:buAutoNum type="arabicPeriod"/>
            </a:pPr>
            <a:r>
              <a:rPr lang="en-US" sz="1400" b="0"/>
              <a:t>What would be the most important achievement in terms of pharmacy vaccination services in your country in the next five years? </a:t>
            </a:r>
            <a:endParaRPr sz="1400" b="0"/>
          </a:p>
          <a:p>
            <a:pPr marL="228600" lvl="0" indent="-228600" algn="l" rtl="0">
              <a:lnSpc>
                <a:spcPct val="171428"/>
              </a:lnSpc>
              <a:spcBef>
                <a:spcPts val="0"/>
              </a:spcBef>
              <a:spcAft>
                <a:spcPts val="0"/>
              </a:spcAft>
              <a:buClr>
                <a:schemeClr val="accent2"/>
              </a:buClr>
              <a:buSzPts val="1400"/>
              <a:buAutoNum type="arabicPeriod"/>
            </a:pPr>
            <a:r>
              <a:rPr lang="en-US" sz="1400" b="0"/>
              <a:t>What else should the FIP Commitment to action outline?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7"/>
          <p:cNvSpPr txBox="1">
            <a:spLocks noGrp="1"/>
          </p:cNvSpPr>
          <p:nvPr>
            <p:ph type="title"/>
          </p:nvPr>
        </p:nvSpPr>
        <p:spPr>
          <a:xfrm>
            <a:off x="252000" y="215999"/>
            <a:ext cx="7560000" cy="594000"/>
          </a:xfrm>
          <a:prstGeom prst="rect">
            <a:avLst/>
          </a:prstGeom>
          <a:noFill/>
          <a:ln>
            <a:noFill/>
          </a:ln>
        </p:spPr>
        <p:txBody>
          <a:bodyPr spcFirstLastPara="1" wrap="square" lIns="0" tIns="0" rIns="0" bIns="0" anchor="ctr" anchorCtr="0">
            <a:noAutofit/>
          </a:bodyPr>
          <a:lstStyle/>
          <a:p>
            <a:pPr marL="0" lvl="0" indent="0" algn="l" rtl="0">
              <a:lnSpc>
                <a:spcPct val="108333"/>
              </a:lnSpc>
              <a:spcBef>
                <a:spcPts val="0"/>
              </a:spcBef>
              <a:spcAft>
                <a:spcPts val="0"/>
              </a:spcAft>
              <a:buClr>
                <a:srgbClr val="9C94E0"/>
              </a:buClr>
              <a:buSzPts val="2400"/>
              <a:buFont typeface="Calibri"/>
              <a:buNone/>
            </a:pPr>
            <a:r>
              <a:rPr lang="en-US">
                <a:solidFill>
                  <a:srgbClr val="9C94E0"/>
                </a:solidFill>
              </a:rPr>
              <a:t>Today’s Learning</a:t>
            </a:r>
            <a:r>
              <a:rPr lang="en-US">
                <a:solidFill>
                  <a:srgbClr val="BC5BD3"/>
                </a:solidFill>
              </a:rPr>
              <a:t> </a:t>
            </a:r>
            <a:r>
              <a:rPr lang="en-US">
                <a:solidFill>
                  <a:srgbClr val="9C94E0"/>
                </a:solidFill>
              </a:rPr>
              <a:t>Objectives</a:t>
            </a:r>
            <a:endParaRPr/>
          </a:p>
        </p:txBody>
      </p:sp>
      <p:pic>
        <p:nvPicPr>
          <p:cNvPr id="216" name="Google Shape;216;p27" descr="A picture containing company name&#10;&#10;Description automatically generated"/>
          <p:cNvPicPr preferRelativeResize="0"/>
          <p:nvPr/>
        </p:nvPicPr>
        <p:blipFill rotWithShape="1">
          <a:blip r:embed="rId3">
            <a:alphaModFix/>
          </a:blip>
          <a:srcRect/>
          <a:stretch/>
        </p:blipFill>
        <p:spPr>
          <a:xfrm>
            <a:off x="6112329" y="1139598"/>
            <a:ext cx="1695450" cy="2619375"/>
          </a:xfrm>
          <a:prstGeom prst="rect">
            <a:avLst/>
          </a:prstGeom>
          <a:noFill/>
          <a:ln>
            <a:noFill/>
          </a:ln>
        </p:spPr>
      </p:pic>
      <p:sp>
        <p:nvSpPr>
          <p:cNvPr id="217" name="Google Shape;217;p27"/>
          <p:cNvSpPr/>
          <p:nvPr/>
        </p:nvSpPr>
        <p:spPr>
          <a:xfrm>
            <a:off x="252000" y="1633677"/>
            <a:ext cx="4023908" cy="16312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accent2"/>
                </a:solidFill>
                <a:latin typeface="Calibri"/>
                <a:ea typeface="Calibri"/>
                <a:cs typeface="Calibri"/>
                <a:sym typeface="Calibri"/>
              </a:rPr>
              <a:t>To understand the impact of FIP Development Goal 4: Advanced &amp; Specialist Development in the Transformation of Vaccination Globally and Regionally.</a:t>
            </a:r>
            <a:endParaRPr sz="2000">
              <a:solidFill>
                <a:schemeClr val="accent2"/>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8"/>
          <p:cNvSpPr txBox="1">
            <a:spLocks noGrp="1"/>
          </p:cNvSpPr>
          <p:nvPr>
            <p:ph type="title"/>
          </p:nvPr>
        </p:nvSpPr>
        <p:spPr>
          <a:xfrm>
            <a:off x="252000" y="215999"/>
            <a:ext cx="7560000" cy="594000"/>
          </a:xfrm>
          <a:prstGeom prst="rect">
            <a:avLst/>
          </a:prstGeom>
          <a:noFill/>
          <a:ln>
            <a:noFill/>
          </a:ln>
        </p:spPr>
        <p:txBody>
          <a:bodyPr spcFirstLastPara="1" wrap="square" lIns="0" tIns="0" rIns="0" bIns="0" anchor="ctr" anchorCtr="0">
            <a:noAutofit/>
          </a:bodyPr>
          <a:lstStyle/>
          <a:p>
            <a:pPr marL="0" lvl="0" indent="0" algn="l" rtl="0">
              <a:lnSpc>
                <a:spcPct val="108333"/>
              </a:lnSpc>
              <a:spcBef>
                <a:spcPts val="0"/>
              </a:spcBef>
              <a:spcAft>
                <a:spcPts val="0"/>
              </a:spcAft>
              <a:buClr>
                <a:srgbClr val="9C94E0"/>
              </a:buClr>
              <a:buSzPts val="2400"/>
              <a:buFont typeface="Calibri"/>
              <a:buNone/>
            </a:pPr>
            <a:r>
              <a:rPr lang="en-US">
                <a:solidFill>
                  <a:srgbClr val="9C94E0"/>
                </a:solidFill>
              </a:rPr>
              <a:t>Speaker 1</a:t>
            </a:r>
            <a:endParaRPr/>
          </a:p>
        </p:txBody>
      </p:sp>
      <p:sp>
        <p:nvSpPr>
          <p:cNvPr id="224" name="Google Shape;224;p28"/>
          <p:cNvSpPr/>
          <p:nvPr/>
        </p:nvSpPr>
        <p:spPr>
          <a:xfrm>
            <a:off x="3318321" y="1814191"/>
            <a:ext cx="5304386"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9C94E0"/>
                </a:solidFill>
                <a:latin typeface="Calibri"/>
                <a:ea typeface="Calibri"/>
                <a:cs typeface="Calibri"/>
                <a:sym typeface="Calibri"/>
              </a:rPr>
              <a:t>Hanne Merete Andresen</a:t>
            </a:r>
            <a:r>
              <a:rPr lang="en-US" sz="2400" b="1">
                <a:solidFill>
                  <a:srgbClr val="F49E8E"/>
                </a:solidFill>
                <a:latin typeface="Calibri"/>
                <a:ea typeface="Calibri"/>
                <a:cs typeface="Calibri"/>
                <a:sym typeface="Calibri"/>
              </a:rPr>
              <a:t>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Director Pharmaceutical Affairs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Norwegian Pharmacy Association</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pic>
        <p:nvPicPr>
          <p:cNvPr id="225" name="Google Shape;225;p28"/>
          <p:cNvPicPr preferRelativeResize="0"/>
          <p:nvPr/>
        </p:nvPicPr>
        <p:blipFill rotWithShape="1">
          <a:blip r:embed="rId3">
            <a:alphaModFix/>
          </a:blip>
          <a:srcRect/>
          <a:stretch/>
        </p:blipFill>
        <p:spPr>
          <a:xfrm>
            <a:off x="252000" y="1195155"/>
            <a:ext cx="2108835" cy="2438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9"/>
          <p:cNvSpPr txBox="1">
            <a:spLocks noGrp="1"/>
          </p:cNvSpPr>
          <p:nvPr>
            <p:ph type="body" idx="2"/>
          </p:nvPr>
        </p:nvSpPr>
        <p:spPr>
          <a:xfrm>
            <a:off x="252000" y="1044000"/>
            <a:ext cx="8640000" cy="243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2"/>
              </a:buClr>
              <a:buSzPts val="2000"/>
              <a:buNone/>
            </a:pPr>
            <a:r>
              <a:rPr lang="en-US"/>
              <a:t>Demographic facts</a:t>
            </a:r>
            <a:endParaRPr/>
          </a:p>
        </p:txBody>
      </p:sp>
      <p:sp>
        <p:nvSpPr>
          <p:cNvPr id="232" name="Google Shape;232;p29"/>
          <p:cNvSpPr txBox="1">
            <a:spLocks noGrp="1"/>
          </p:cNvSpPr>
          <p:nvPr>
            <p:ph type="title"/>
          </p:nvPr>
        </p:nvSpPr>
        <p:spPr>
          <a:xfrm>
            <a:off x="252000" y="215999"/>
            <a:ext cx="7560000" cy="594000"/>
          </a:xfrm>
          <a:prstGeom prst="rect">
            <a:avLst/>
          </a:prstGeom>
          <a:noFill/>
          <a:ln>
            <a:noFill/>
          </a:ln>
        </p:spPr>
        <p:txBody>
          <a:bodyPr spcFirstLastPara="1" wrap="square" lIns="0" tIns="0" rIns="0" bIns="0" anchor="ctr" anchorCtr="0">
            <a:noAutofit/>
          </a:bodyPr>
          <a:lstStyle/>
          <a:p>
            <a:pPr marL="0" lvl="0" indent="0" algn="l" rtl="0">
              <a:lnSpc>
                <a:spcPct val="108333"/>
              </a:lnSpc>
              <a:spcBef>
                <a:spcPts val="0"/>
              </a:spcBef>
              <a:spcAft>
                <a:spcPts val="0"/>
              </a:spcAft>
              <a:buClr>
                <a:srgbClr val="9C94E0"/>
              </a:buClr>
              <a:buSzPts val="2400"/>
              <a:buFont typeface="Calibri"/>
              <a:buNone/>
            </a:pPr>
            <a:r>
              <a:rPr lang="en-US">
                <a:solidFill>
                  <a:srgbClr val="9C94E0"/>
                </a:solidFill>
              </a:rPr>
              <a:t>Vaccination - Norway</a:t>
            </a:r>
            <a:endParaRPr/>
          </a:p>
        </p:txBody>
      </p:sp>
      <p:sp>
        <p:nvSpPr>
          <p:cNvPr id="233" name="Google Shape;233;p29"/>
          <p:cNvSpPr txBox="1"/>
          <p:nvPr/>
        </p:nvSpPr>
        <p:spPr>
          <a:xfrm>
            <a:off x="358534" y="1426110"/>
            <a:ext cx="6157500" cy="3298500"/>
          </a:xfrm>
          <a:prstGeom prst="rect">
            <a:avLst/>
          </a:prstGeom>
          <a:noFill/>
          <a:ln>
            <a:noFill/>
          </a:ln>
        </p:spPr>
        <p:txBody>
          <a:bodyPr spcFirstLastPara="1" wrap="square" lIns="0" tIns="0" rIns="0" bIns="0" anchor="t" anchorCtr="0">
            <a:noAutofit/>
          </a:bodyPr>
          <a:lstStyle/>
          <a:p>
            <a:pPr marL="215900" marR="0" lvl="0" indent="-203200" algn="l" rtl="0">
              <a:lnSpc>
                <a:spcPct val="120000"/>
              </a:lnSpc>
              <a:spcBef>
                <a:spcPts val="0"/>
              </a:spcBef>
              <a:spcAft>
                <a:spcPts val="0"/>
              </a:spcAft>
              <a:buClr>
                <a:schemeClr val="accent2"/>
              </a:buClr>
              <a:buSzPts val="1800"/>
              <a:buFont typeface="Arial"/>
              <a:buChar char="•"/>
            </a:pPr>
            <a:r>
              <a:rPr lang="en-US" sz="1800">
                <a:solidFill>
                  <a:schemeClr val="accent2"/>
                </a:solidFill>
                <a:latin typeface="Calibri"/>
                <a:ea typeface="Calibri"/>
                <a:cs typeface="Calibri"/>
                <a:sym typeface="Calibri"/>
              </a:rPr>
              <a:t>National Immunisation Programme organised by the Norwegian Institute of Public Health</a:t>
            </a:r>
            <a:endParaRPr sz="1800">
              <a:solidFill>
                <a:schemeClr val="accent2"/>
              </a:solidFill>
              <a:latin typeface="Calibri"/>
              <a:ea typeface="Calibri"/>
              <a:cs typeface="Calibri"/>
              <a:sym typeface="Calibri"/>
            </a:endParaRPr>
          </a:p>
          <a:p>
            <a:pPr marL="215900" marR="0" lvl="0" indent="-203200" algn="l" rtl="0">
              <a:lnSpc>
                <a:spcPct val="120000"/>
              </a:lnSpc>
              <a:spcBef>
                <a:spcPts val="0"/>
              </a:spcBef>
              <a:spcAft>
                <a:spcPts val="0"/>
              </a:spcAft>
              <a:buClr>
                <a:schemeClr val="accent2"/>
              </a:buClr>
              <a:buSzPts val="1800"/>
              <a:buFont typeface="Arial"/>
              <a:buChar char="•"/>
            </a:pPr>
            <a:r>
              <a:rPr lang="en-US" sz="1800">
                <a:solidFill>
                  <a:schemeClr val="accent2"/>
                </a:solidFill>
                <a:latin typeface="Calibri"/>
                <a:ea typeface="Calibri"/>
                <a:cs typeface="Calibri"/>
                <a:sym typeface="Calibri"/>
              </a:rPr>
              <a:t>The municipalities are responsible for vaccination</a:t>
            </a:r>
            <a:endParaRPr sz="1800">
              <a:solidFill>
                <a:schemeClr val="accent2"/>
              </a:solidFill>
              <a:latin typeface="Calibri"/>
              <a:ea typeface="Calibri"/>
              <a:cs typeface="Calibri"/>
              <a:sym typeface="Calibri"/>
            </a:endParaRPr>
          </a:p>
          <a:p>
            <a:pPr marL="215900" marR="0" lvl="0" indent="-203200" algn="l" rtl="0">
              <a:lnSpc>
                <a:spcPct val="120000"/>
              </a:lnSpc>
              <a:spcBef>
                <a:spcPts val="0"/>
              </a:spcBef>
              <a:spcAft>
                <a:spcPts val="0"/>
              </a:spcAft>
              <a:buClr>
                <a:schemeClr val="accent2"/>
              </a:buClr>
              <a:buSzPts val="1800"/>
              <a:buFont typeface="Arial"/>
              <a:buChar char="•"/>
            </a:pPr>
            <a:r>
              <a:rPr lang="en-US" sz="1800">
                <a:solidFill>
                  <a:schemeClr val="accent2"/>
                </a:solidFill>
                <a:latin typeface="Calibri"/>
                <a:ea typeface="Calibri"/>
                <a:cs typeface="Calibri"/>
                <a:sym typeface="Calibri"/>
              </a:rPr>
              <a:t>​About 900 deaths/year due to seasonal flu influenza</a:t>
            </a:r>
            <a:endParaRPr sz="1800">
              <a:solidFill>
                <a:schemeClr val="accent2"/>
              </a:solidFill>
              <a:latin typeface="Calibri"/>
              <a:ea typeface="Calibri"/>
              <a:cs typeface="Calibri"/>
              <a:sym typeface="Calibri"/>
            </a:endParaRPr>
          </a:p>
          <a:p>
            <a:pPr marL="215900" marR="0" lvl="0" indent="-203200" algn="l" rtl="0">
              <a:lnSpc>
                <a:spcPct val="120000"/>
              </a:lnSpc>
              <a:spcBef>
                <a:spcPts val="0"/>
              </a:spcBef>
              <a:spcAft>
                <a:spcPts val="0"/>
              </a:spcAft>
              <a:buClr>
                <a:schemeClr val="accent2"/>
              </a:buClr>
              <a:buSzPts val="1800"/>
              <a:buFont typeface="Arial"/>
              <a:buChar char="•"/>
            </a:pPr>
            <a:r>
              <a:rPr lang="en-US" sz="1800">
                <a:solidFill>
                  <a:schemeClr val="accent2"/>
                </a:solidFill>
                <a:latin typeface="Calibri"/>
                <a:ea typeface="Calibri"/>
                <a:cs typeface="Calibri"/>
                <a:sym typeface="Calibri"/>
              </a:rPr>
              <a:t>1,6 mill persons in risk groups </a:t>
            </a:r>
            <a:endParaRPr sz="1800">
              <a:solidFill>
                <a:schemeClr val="accent2"/>
              </a:solidFill>
              <a:latin typeface="Calibri"/>
              <a:ea typeface="Calibri"/>
              <a:cs typeface="Calibri"/>
              <a:sym typeface="Calibri"/>
            </a:endParaRPr>
          </a:p>
          <a:p>
            <a:pPr marL="342900" marR="0" lvl="0" indent="-330200" algn="l" rtl="0">
              <a:lnSpc>
                <a:spcPct val="120000"/>
              </a:lnSpc>
              <a:spcBef>
                <a:spcPts val="0"/>
              </a:spcBef>
              <a:spcAft>
                <a:spcPts val="0"/>
              </a:spcAft>
              <a:buClr>
                <a:schemeClr val="accent2"/>
              </a:buClr>
              <a:buSzPts val="1800"/>
              <a:buFont typeface="Arial"/>
              <a:buChar char="•"/>
            </a:pPr>
            <a:r>
              <a:rPr lang="en-US" sz="1800">
                <a:solidFill>
                  <a:schemeClr val="accent2"/>
                </a:solidFill>
                <a:latin typeface="Calibri"/>
                <a:ea typeface="Calibri"/>
                <a:cs typeface="Calibri"/>
                <a:sym typeface="Calibri"/>
              </a:rPr>
              <a:t>Vaccine coverage in risk groups: </a:t>
            </a:r>
            <a:endParaRPr sz="1200"/>
          </a:p>
          <a:p>
            <a:pPr marL="0" marR="0" lvl="0" indent="0" algn="l" rtl="0">
              <a:lnSpc>
                <a:spcPct val="120000"/>
              </a:lnSpc>
              <a:spcBef>
                <a:spcPts val="0"/>
              </a:spcBef>
              <a:spcAft>
                <a:spcPts val="0"/>
              </a:spcAft>
              <a:buClr>
                <a:schemeClr val="accent2"/>
              </a:buClr>
              <a:buSzPts val="2000"/>
              <a:buFont typeface="Arial"/>
              <a:buNone/>
            </a:pPr>
            <a:r>
              <a:rPr lang="en-US" sz="1800">
                <a:solidFill>
                  <a:schemeClr val="accent2"/>
                </a:solidFill>
                <a:latin typeface="Calibri"/>
                <a:ea typeface="Calibri"/>
                <a:cs typeface="Calibri"/>
                <a:sym typeface="Calibri"/>
              </a:rPr>
              <a:t>	</a:t>
            </a:r>
            <a:r>
              <a:rPr lang="en-US" sz="1800" b="1">
                <a:solidFill>
                  <a:schemeClr val="accent2"/>
                </a:solidFill>
                <a:latin typeface="Calibri"/>
                <a:ea typeface="Calibri"/>
                <a:cs typeface="Calibri"/>
                <a:sym typeface="Calibri"/>
              </a:rPr>
              <a:t>39%</a:t>
            </a:r>
            <a:r>
              <a:rPr lang="en-US" sz="1800">
                <a:solidFill>
                  <a:schemeClr val="accent2"/>
                </a:solidFill>
                <a:latin typeface="Calibri"/>
                <a:ea typeface="Calibri"/>
                <a:cs typeface="Calibri"/>
                <a:sym typeface="Calibri"/>
              </a:rPr>
              <a:t> vaccinated in 2019 (WHO target: 75%)</a:t>
            </a:r>
            <a:endParaRPr sz="1200"/>
          </a:p>
          <a:p>
            <a:pPr marL="215900" marR="0" lvl="0" indent="-203200" algn="l" rtl="0">
              <a:lnSpc>
                <a:spcPct val="120000"/>
              </a:lnSpc>
              <a:spcBef>
                <a:spcPts val="0"/>
              </a:spcBef>
              <a:spcAft>
                <a:spcPts val="0"/>
              </a:spcAft>
              <a:buClr>
                <a:schemeClr val="accent2"/>
              </a:buClr>
              <a:buSzPts val="1800"/>
              <a:buFont typeface="Arial"/>
              <a:buChar char="•"/>
            </a:pPr>
            <a:r>
              <a:rPr lang="en-US" sz="1800">
                <a:solidFill>
                  <a:schemeClr val="accent2"/>
                </a:solidFill>
                <a:latin typeface="Calibri"/>
                <a:ea typeface="Calibri"/>
                <a:cs typeface="Calibri"/>
                <a:sym typeface="Calibri"/>
              </a:rPr>
              <a:t>High pressure on primary health care and GP’s </a:t>
            </a:r>
            <a:endParaRPr sz="1800">
              <a:solidFill>
                <a:schemeClr val="accent2"/>
              </a:solidFill>
              <a:latin typeface="Calibri"/>
              <a:ea typeface="Calibri"/>
              <a:cs typeface="Calibri"/>
              <a:sym typeface="Calibri"/>
            </a:endParaRPr>
          </a:p>
          <a:p>
            <a:pPr marL="215900" marR="0" lvl="1" indent="0" algn="l" rtl="0">
              <a:lnSpc>
                <a:spcPct val="120000"/>
              </a:lnSpc>
              <a:spcBef>
                <a:spcPts val="0"/>
              </a:spcBef>
              <a:spcAft>
                <a:spcPts val="0"/>
              </a:spcAft>
              <a:buClr>
                <a:schemeClr val="dk2"/>
              </a:buClr>
              <a:buSzPts val="2000"/>
              <a:buFont typeface="Arial"/>
              <a:buNone/>
            </a:pPr>
            <a:endParaRPr sz="2000" b="0" i="0" u="none" strike="noStrike" cap="none">
              <a:solidFill>
                <a:schemeClr val="accent2"/>
              </a:solidFill>
              <a:latin typeface="Calibri"/>
              <a:ea typeface="Calibri"/>
              <a:cs typeface="Calibri"/>
              <a:sym typeface="Calibri"/>
            </a:endParaRPr>
          </a:p>
          <a:p>
            <a:pPr marL="215900" marR="0" lvl="0" indent="-88900" algn="l" rtl="0">
              <a:lnSpc>
                <a:spcPct val="120000"/>
              </a:lnSpc>
              <a:spcBef>
                <a:spcPts val="0"/>
              </a:spcBef>
              <a:spcAft>
                <a:spcPts val="0"/>
              </a:spcAft>
              <a:buClr>
                <a:schemeClr val="accent2"/>
              </a:buClr>
              <a:buSzPts val="2000"/>
              <a:buFont typeface="Arial"/>
              <a:buNone/>
            </a:pPr>
            <a:endParaRPr sz="2000">
              <a:solidFill>
                <a:schemeClr val="accent2"/>
              </a:solidFill>
              <a:latin typeface="Calibri"/>
              <a:ea typeface="Calibri"/>
              <a:cs typeface="Calibri"/>
              <a:sym typeface="Calibri"/>
            </a:endParaRPr>
          </a:p>
        </p:txBody>
      </p:sp>
      <p:pic>
        <p:nvPicPr>
          <p:cNvPr id="234" name="Google Shape;234;p29" descr="Et bilde som inneholder tekst, blomst&#10;&#10;Automatisk generert beskrivelse"/>
          <p:cNvPicPr preferRelativeResize="0"/>
          <p:nvPr/>
        </p:nvPicPr>
        <p:blipFill rotWithShape="1">
          <a:blip r:embed="rId3">
            <a:alphaModFix/>
          </a:blip>
          <a:srcRect/>
          <a:stretch/>
        </p:blipFill>
        <p:spPr>
          <a:xfrm>
            <a:off x="6622495" y="1287000"/>
            <a:ext cx="2379009" cy="2938500"/>
          </a:xfrm>
          <a:prstGeom prst="rect">
            <a:avLst/>
          </a:prstGeom>
          <a:noFill/>
          <a:ln>
            <a:noFill/>
          </a:ln>
        </p:spPr>
      </p:pic>
    </p:spTree>
  </p:cSld>
  <p:clrMapOvr>
    <a:masterClrMapping/>
  </p:clrMapOvr>
</p:sld>
</file>

<file path=ppt/theme/theme1.xml><?xml version="1.0" encoding="utf-8"?>
<a:theme xmlns:a="http://schemas.openxmlformats.org/drawingml/2006/main" name="Kantoorthema">
  <a:themeElements>
    <a:clrScheme name="FIP VirtualEvent2020">
      <a:dk1>
        <a:srgbClr val="000000"/>
      </a:dk1>
      <a:lt1>
        <a:srgbClr val="FFFFFF"/>
      </a:lt1>
      <a:dk2>
        <a:srgbClr val="312783"/>
      </a:dk2>
      <a:lt2>
        <a:srgbClr val="EEECEC"/>
      </a:lt2>
      <a:accent1>
        <a:srgbClr val="312783"/>
      </a:accent1>
      <a:accent2>
        <a:srgbClr val="702483"/>
      </a:accent2>
      <a:accent3>
        <a:srgbClr val="FF7BD8"/>
      </a:accent3>
      <a:accent4>
        <a:srgbClr val="45BFEB"/>
      </a:accent4>
      <a:accent5>
        <a:srgbClr val="97BF0D"/>
      </a:accent5>
      <a:accent6>
        <a:srgbClr val="003884"/>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1FF20F3B326914BAF9980C57E959F1E" ma:contentTypeVersion="12" ma:contentTypeDescription="Create a new document." ma:contentTypeScope="" ma:versionID="fe5ab8b85c4bf386ff5a6d61a94b560a">
  <xsd:schema xmlns:xsd="http://www.w3.org/2001/XMLSchema" xmlns:xs="http://www.w3.org/2001/XMLSchema" xmlns:p="http://schemas.microsoft.com/office/2006/metadata/properties" xmlns:ns2="63cfae83-fc86-410a-be9d-865ba8348f85" xmlns:ns3="68348291-eb11-489d-8590-95296afbe51a" targetNamespace="http://schemas.microsoft.com/office/2006/metadata/properties" ma:root="true" ma:fieldsID="fd1619745b98757c11557e67b43efe04" ns2:_="" ns3:_="">
    <xsd:import namespace="63cfae83-fc86-410a-be9d-865ba8348f85"/>
    <xsd:import namespace="68348291-eb11-489d-8590-95296afbe51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cfae83-fc86-410a-be9d-865ba8348f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348291-eb11-489d-8590-95296afbe51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D36BEE-6F85-48FD-BD08-1ED0DB4C0996}">
  <ds:schemaRefs>
    <ds:schemaRef ds:uri="http://schemas.microsoft.com/sharepoint/v3/contenttype/forms"/>
  </ds:schemaRefs>
</ds:datastoreItem>
</file>

<file path=customXml/itemProps2.xml><?xml version="1.0" encoding="utf-8"?>
<ds:datastoreItem xmlns:ds="http://schemas.openxmlformats.org/officeDocument/2006/customXml" ds:itemID="{A9E59FB1-DBA0-4458-BB11-C9AA62E5804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FB78198-EE8A-4F10-8E63-7495E9BEA5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cfae83-fc86-410a-be9d-865ba8348f85"/>
    <ds:schemaRef ds:uri="68348291-eb11-489d-8590-95296afbe5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36</Slides>
  <Notes>36</Notes>
  <HiddenSlides>0</HiddenSlide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Kantoorthema</vt:lpstr>
      <vt:lpstr>PowerPoint Presentation</vt:lpstr>
      <vt:lpstr>PowerPoint Presentation</vt:lpstr>
      <vt:lpstr>Moderator (s)</vt:lpstr>
      <vt:lpstr>Welcome to the “Transforming Vaccination Regionally &amp; Globally” Programme</vt:lpstr>
      <vt:lpstr>PowerPoint Presentation</vt:lpstr>
      <vt:lpstr>Important Links &amp; Resources </vt:lpstr>
      <vt:lpstr>Today’s Learning Objectives</vt:lpstr>
      <vt:lpstr>Speaker 1</vt:lpstr>
      <vt:lpstr>Vaccination - Norway</vt:lpstr>
      <vt:lpstr>Developing vaccination service in pharmacies</vt:lpstr>
      <vt:lpstr>Administration of flu vaccines</vt:lpstr>
      <vt:lpstr>Standardised prescribing procedure published 8th of September</vt:lpstr>
      <vt:lpstr>Status by the end of week 43</vt:lpstr>
      <vt:lpstr>Work in progress – preparations for 2021</vt:lpstr>
      <vt:lpstr>Speaker 2</vt:lpstr>
      <vt:lpstr>PowerPoint Presentation</vt:lpstr>
      <vt:lpstr>Scope of Practice</vt:lpstr>
      <vt:lpstr>Competence Standards, Training and Audit</vt:lpstr>
      <vt:lpstr>Funding and documentation mechanisms</vt:lpstr>
      <vt:lpstr>Innovation and perception</vt:lpstr>
      <vt:lpstr>Speaker 3 </vt:lpstr>
      <vt:lpstr>PowerPoint Presentation</vt:lpstr>
      <vt:lpstr>Identifying and Responding to Need/Opportunity</vt:lpstr>
      <vt:lpstr>Building Possibility</vt:lpstr>
      <vt:lpstr>Building Capacity</vt:lpstr>
      <vt:lpstr>Changed Public Expectations</vt:lpstr>
      <vt:lpstr>Speaker 4 </vt:lpstr>
      <vt:lpstr>PowerPoint Presentation</vt:lpstr>
      <vt:lpstr>Historic Background and legal changes in Portugal</vt:lpstr>
      <vt:lpstr>Certification Model</vt:lpstr>
      <vt:lpstr>Pharmaceutical Competency and Certification</vt:lpstr>
      <vt:lpstr>At the moment…</vt:lpstr>
      <vt:lpstr>Futures perspectives</vt:lpstr>
      <vt:lpstr>Relation with FIP</vt:lpstr>
      <vt:lpstr>PowerPoint Presentation</vt:lpstr>
      <vt:lpstr>Thank you for participating!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cp:revision>
  <dcterms:modified xsi:type="dcterms:W3CDTF">2020-10-28T05:31:41Z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0x010100E1FF20F3B326914BAF9980C57E959F1E</vt:lpwstr>
  </property>
</Properties>
</file>