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29" r:id="rId5"/>
    <p:sldMasterId id="2147483742" r:id="rId6"/>
  </p:sldMasterIdLst>
  <p:notesMasterIdLst>
    <p:notesMasterId r:id="rId55"/>
  </p:notesMasterIdLst>
  <p:sldIdLst>
    <p:sldId id="268" r:id="rId7"/>
    <p:sldId id="1057" r:id="rId8"/>
    <p:sldId id="351" r:id="rId9"/>
    <p:sldId id="350" r:id="rId10"/>
    <p:sldId id="1068" r:id="rId11"/>
    <p:sldId id="1058" r:id="rId12"/>
    <p:sldId id="339" r:id="rId13"/>
    <p:sldId id="340" r:id="rId14"/>
    <p:sldId id="1061" r:id="rId15"/>
    <p:sldId id="1065" r:id="rId16"/>
    <p:sldId id="1064" r:id="rId17"/>
    <p:sldId id="1067" r:id="rId18"/>
    <p:sldId id="305" r:id="rId19"/>
    <p:sldId id="1062" r:id="rId20"/>
    <p:sldId id="353" r:id="rId21"/>
    <p:sldId id="1069" r:id="rId22"/>
    <p:sldId id="1071" r:id="rId23"/>
    <p:sldId id="1070" r:id="rId24"/>
    <p:sldId id="1072" r:id="rId25"/>
    <p:sldId id="1073" r:id="rId26"/>
    <p:sldId id="1074" r:id="rId27"/>
    <p:sldId id="1075" r:id="rId28"/>
    <p:sldId id="1076" r:id="rId29"/>
    <p:sldId id="1077" r:id="rId30"/>
    <p:sldId id="448" r:id="rId31"/>
    <p:sldId id="1078" r:id="rId32"/>
    <p:sldId id="1079" r:id="rId33"/>
    <p:sldId id="991" r:id="rId34"/>
    <p:sldId id="1087" r:id="rId35"/>
    <p:sldId id="992" r:id="rId36"/>
    <p:sldId id="993" r:id="rId37"/>
    <p:sldId id="994" r:id="rId38"/>
    <p:sldId id="1080" r:id="rId39"/>
    <p:sldId id="1081" r:id="rId40"/>
    <p:sldId id="1082" r:id="rId41"/>
    <p:sldId id="996" r:id="rId42"/>
    <p:sldId id="462" r:id="rId43"/>
    <p:sldId id="1083" r:id="rId44"/>
    <p:sldId id="1084" r:id="rId45"/>
    <p:sldId id="997" r:id="rId46"/>
    <p:sldId id="998" r:id="rId47"/>
    <p:sldId id="1085" r:id="rId48"/>
    <p:sldId id="1086" r:id="rId49"/>
    <p:sldId id="486" r:id="rId50"/>
    <p:sldId id="487" r:id="rId51"/>
    <p:sldId id="266" r:id="rId52"/>
    <p:sldId id="260" r:id="rId53"/>
    <p:sldId id="267" r:id="rId54"/>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339E51-C0A4-458F-A415-5D6E3719EE44}" v="174" dt="2020-08-06T09:50:26.9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05" autoAdjust="0"/>
    <p:restoredTop sz="71195" autoAdjust="0"/>
  </p:normalViewPr>
  <p:slideViewPr>
    <p:cSldViewPr snapToGrid="0">
      <p:cViewPr varScale="1">
        <p:scale>
          <a:sx n="76" d="100"/>
          <a:sy n="76" d="100"/>
        </p:scale>
        <p:origin x="1267" y="58"/>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6" d="100"/>
          <a:sy n="86" d="100"/>
        </p:scale>
        <p:origin x="3762" y="5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theme" Target="theme/theme1.xml"/><Relationship Id="rId5" Type="http://schemas.openxmlformats.org/officeDocument/2006/relationships/slideMaster" Target="slideMasters/slideMaster2.xml"/><Relationship Id="rId61" Type="http://schemas.microsoft.com/office/2015/10/relationships/revisionInfo" Target="revisionInfo.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viewProps" Target="view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nçalo Sousa Pinto" userId="bc414de2-c78d-4b7f-aad3-42e882f0a172" providerId="ADAL" clId="{2978FA53-9B6F-485C-A287-2327932C5D28}"/>
    <pc:docChg chg="custSel addSld delSld modSld sldOrd">
      <pc:chgData name="Gonçalo Sousa Pinto" userId="bc414de2-c78d-4b7f-aad3-42e882f0a172" providerId="ADAL" clId="{2978FA53-9B6F-485C-A287-2327932C5D28}" dt="2020-02-26T17:30:46.723" v="513" actId="20577"/>
      <pc:docMkLst>
        <pc:docMk/>
      </pc:docMkLst>
      <pc:sldChg chg="del">
        <pc:chgData name="Gonçalo Sousa Pinto" userId="bc414de2-c78d-4b7f-aad3-42e882f0a172" providerId="ADAL" clId="{2978FA53-9B6F-485C-A287-2327932C5D28}" dt="2020-02-26T17:20:20.764" v="413" actId="2696"/>
        <pc:sldMkLst>
          <pc:docMk/>
          <pc:sldMk cId="1655757995" sldId="267"/>
        </pc:sldMkLst>
      </pc:sldChg>
      <pc:sldChg chg="modSp">
        <pc:chgData name="Gonçalo Sousa Pinto" userId="bc414de2-c78d-4b7f-aad3-42e882f0a172" providerId="ADAL" clId="{2978FA53-9B6F-485C-A287-2327932C5D28}" dt="2020-02-26T17:28:18.527" v="479" actId="207"/>
        <pc:sldMkLst>
          <pc:docMk/>
          <pc:sldMk cId="3134108567" sldId="305"/>
        </pc:sldMkLst>
        <pc:spChg chg="mod">
          <ac:chgData name="Gonçalo Sousa Pinto" userId="bc414de2-c78d-4b7f-aad3-42e882f0a172" providerId="ADAL" clId="{2978FA53-9B6F-485C-A287-2327932C5D28}" dt="2020-02-26T17:28:12.524" v="478" actId="113"/>
          <ac:spMkLst>
            <pc:docMk/>
            <pc:sldMk cId="3134108567" sldId="305"/>
            <ac:spMk id="11" creationId="{4936AD86-2DD5-49C9-87BF-025D1F58B648}"/>
          </ac:spMkLst>
        </pc:spChg>
        <pc:spChg chg="mod">
          <ac:chgData name="Gonçalo Sousa Pinto" userId="bc414de2-c78d-4b7f-aad3-42e882f0a172" providerId="ADAL" clId="{2978FA53-9B6F-485C-A287-2327932C5D28}" dt="2020-02-26T17:28:18.527" v="479" actId="207"/>
          <ac:spMkLst>
            <pc:docMk/>
            <pc:sldMk cId="3134108567" sldId="305"/>
            <ac:spMk id="12" creationId="{2AE5D71A-3769-427C-B6F5-3ACD7744CCA7}"/>
          </ac:spMkLst>
        </pc:spChg>
      </pc:sldChg>
      <pc:sldChg chg="addSp modSp add">
        <pc:chgData name="Gonçalo Sousa Pinto" userId="bc414de2-c78d-4b7f-aad3-42e882f0a172" providerId="ADAL" clId="{2978FA53-9B6F-485C-A287-2327932C5D28}" dt="2020-02-26T17:29:43.137" v="501" actId="20577"/>
        <pc:sldMkLst>
          <pc:docMk/>
          <pc:sldMk cId="301295791" sldId="314"/>
        </pc:sldMkLst>
        <pc:spChg chg="mod">
          <ac:chgData name="Gonçalo Sousa Pinto" userId="bc414de2-c78d-4b7f-aad3-42e882f0a172" providerId="ADAL" clId="{2978FA53-9B6F-485C-A287-2327932C5D28}" dt="2020-02-26T17:29:32.622" v="491" actId="1076"/>
          <ac:spMkLst>
            <pc:docMk/>
            <pc:sldMk cId="301295791" sldId="314"/>
            <ac:spMk id="2" creationId="{5851F5EF-B672-459C-BA4B-F8B08A5167C5}"/>
          </ac:spMkLst>
        </pc:spChg>
        <pc:spChg chg="mod">
          <ac:chgData name="Gonçalo Sousa Pinto" userId="bc414de2-c78d-4b7f-aad3-42e882f0a172" providerId="ADAL" clId="{2978FA53-9B6F-485C-A287-2327932C5D28}" dt="2020-02-26T17:29:43.137" v="501" actId="20577"/>
          <ac:spMkLst>
            <pc:docMk/>
            <pc:sldMk cId="301295791" sldId="314"/>
            <ac:spMk id="3" creationId="{C1875DB2-EBBF-4F39-B96C-F0751E41CE11}"/>
          </ac:spMkLst>
        </pc:spChg>
        <pc:picChg chg="add mod ord">
          <ac:chgData name="Gonçalo Sousa Pinto" userId="bc414de2-c78d-4b7f-aad3-42e882f0a172" providerId="ADAL" clId="{2978FA53-9B6F-485C-A287-2327932C5D28}" dt="2020-02-26T17:25:59.706" v="466" actId="14100"/>
          <ac:picMkLst>
            <pc:docMk/>
            <pc:sldMk cId="301295791" sldId="314"/>
            <ac:picMk id="4" creationId="{D29E5141-06E7-470C-A4A9-69E0A691D586}"/>
          </ac:picMkLst>
        </pc:picChg>
        <pc:picChg chg="add mod">
          <ac:chgData name="Gonçalo Sousa Pinto" userId="bc414de2-c78d-4b7f-aad3-42e882f0a172" providerId="ADAL" clId="{2978FA53-9B6F-485C-A287-2327932C5D28}" dt="2020-02-26T17:25:49.867" v="464" actId="14100"/>
          <ac:picMkLst>
            <pc:docMk/>
            <pc:sldMk cId="301295791" sldId="314"/>
            <ac:picMk id="6" creationId="{D387E274-AE1D-4CDC-8926-12EAF001CD04}"/>
          </ac:picMkLst>
        </pc:picChg>
      </pc:sldChg>
      <pc:sldChg chg="del">
        <pc:chgData name="Gonçalo Sousa Pinto" userId="bc414de2-c78d-4b7f-aad3-42e882f0a172" providerId="ADAL" clId="{2978FA53-9B6F-485C-A287-2327932C5D28}" dt="2020-02-26T17:11:05.713" v="16" actId="2696"/>
        <pc:sldMkLst>
          <pc:docMk/>
          <pc:sldMk cId="880897336" sldId="319"/>
        </pc:sldMkLst>
      </pc:sldChg>
      <pc:sldChg chg="del">
        <pc:chgData name="Gonçalo Sousa Pinto" userId="bc414de2-c78d-4b7f-aad3-42e882f0a172" providerId="ADAL" clId="{2978FA53-9B6F-485C-A287-2327932C5D28}" dt="2020-02-26T17:11:05.582" v="1" actId="2696"/>
        <pc:sldMkLst>
          <pc:docMk/>
          <pc:sldMk cId="2293734008" sldId="336"/>
        </pc:sldMkLst>
      </pc:sldChg>
      <pc:sldChg chg="del">
        <pc:chgData name="Gonçalo Sousa Pinto" userId="bc414de2-c78d-4b7f-aad3-42e882f0a172" providerId="ADAL" clId="{2978FA53-9B6F-485C-A287-2327932C5D28}" dt="2020-02-26T17:11:05.582" v="0" actId="2696"/>
        <pc:sldMkLst>
          <pc:docMk/>
          <pc:sldMk cId="398278697" sldId="337"/>
        </pc:sldMkLst>
      </pc:sldChg>
      <pc:sldChg chg="modSp ord">
        <pc:chgData name="Gonçalo Sousa Pinto" userId="bc414de2-c78d-4b7f-aad3-42e882f0a172" providerId="ADAL" clId="{2978FA53-9B6F-485C-A287-2327932C5D28}" dt="2020-02-26T17:27:35.889" v="472" actId="207"/>
        <pc:sldMkLst>
          <pc:docMk/>
          <pc:sldMk cId="0" sldId="338"/>
        </pc:sldMkLst>
        <pc:spChg chg="mod">
          <ac:chgData name="Gonçalo Sousa Pinto" userId="bc414de2-c78d-4b7f-aad3-42e882f0a172" providerId="ADAL" clId="{2978FA53-9B6F-485C-A287-2327932C5D28}" dt="2020-02-26T17:27:35.889" v="472" actId="207"/>
          <ac:spMkLst>
            <pc:docMk/>
            <pc:sldMk cId="0" sldId="338"/>
            <ac:spMk id="6" creationId="{0BB3C4D2-7B1B-4DDD-B646-C109355B032A}"/>
          </ac:spMkLst>
        </pc:spChg>
      </pc:sldChg>
      <pc:sldChg chg="del">
        <pc:chgData name="Gonçalo Sousa Pinto" userId="bc414de2-c78d-4b7f-aad3-42e882f0a172" providerId="ADAL" clId="{2978FA53-9B6F-485C-A287-2327932C5D28}" dt="2020-02-26T17:20:12.513" v="405" actId="2696"/>
        <pc:sldMkLst>
          <pc:docMk/>
          <pc:sldMk cId="3650534828" sldId="341"/>
        </pc:sldMkLst>
      </pc:sldChg>
      <pc:sldChg chg="del">
        <pc:chgData name="Gonçalo Sousa Pinto" userId="bc414de2-c78d-4b7f-aad3-42e882f0a172" providerId="ADAL" clId="{2978FA53-9B6F-485C-A287-2327932C5D28}" dt="2020-02-26T17:20:15.810" v="406" actId="2696"/>
        <pc:sldMkLst>
          <pc:docMk/>
          <pc:sldMk cId="2080654053" sldId="342"/>
        </pc:sldMkLst>
      </pc:sldChg>
      <pc:sldChg chg="del">
        <pc:chgData name="Gonçalo Sousa Pinto" userId="bc414de2-c78d-4b7f-aad3-42e882f0a172" providerId="ADAL" clId="{2978FA53-9B6F-485C-A287-2327932C5D28}" dt="2020-02-26T17:20:20.733" v="409" actId="2696"/>
        <pc:sldMkLst>
          <pc:docMk/>
          <pc:sldMk cId="709171760" sldId="346"/>
        </pc:sldMkLst>
      </pc:sldChg>
      <pc:sldChg chg="del">
        <pc:chgData name="Gonçalo Sousa Pinto" userId="bc414de2-c78d-4b7f-aad3-42e882f0a172" providerId="ADAL" clId="{2978FA53-9B6F-485C-A287-2327932C5D28}" dt="2020-02-26T17:20:20.748" v="410" actId="2696"/>
        <pc:sldMkLst>
          <pc:docMk/>
          <pc:sldMk cId="2891975023" sldId="347"/>
        </pc:sldMkLst>
      </pc:sldChg>
      <pc:sldChg chg="del">
        <pc:chgData name="Gonçalo Sousa Pinto" userId="bc414de2-c78d-4b7f-aad3-42e882f0a172" providerId="ADAL" clId="{2978FA53-9B6F-485C-A287-2327932C5D28}" dt="2020-02-26T17:20:20.764" v="411" actId="2696"/>
        <pc:sldMkLst>
          <pc:docMk/>
          <pc:sldMk cId="1907481574" sldId="348"/>
        </pc:sldMkLst>
      </pc:sldChg>
      <pc:sldChg chg="del">
        <pc:chgData name="Gonçalo Sousa Pinto" userId="bc414de2-c78d-4b7f-aad3-42e882f0a172" providerId="ADAL" clId="{2978FA53-9B6F-485C-A287-2327932C5D28}" dt="2020-02-26T17:20:20.764" v="412" actId="2696"/>
        <pc:sldMkLst>
          <pc:docMk/>
          <pc:sldMk cId="3009296636" sldId="349"/>
        </pc:sldMkLst>
      </pc:sldChg>
      <pc:sldChg chg="del">
        <pc:chgData name="Gonçalo Sousa Pinto" userId="bc414de2-c78d-4b7f-aad3-42e882f0a172" providerId="ADAL" clId="{2978FA53-9B6F-485C-A287-2327932C5D28}" dt="2020-02-26T17:11:05.828" v="23" actId="2696"/>
        <pc:sldMkLst>
          <pc:docMk/>
          <pc:sldMk cId="753145483" sldId="471"/>
        </pc:sldMkLst>
      </pc:sldChg>
      <pc:sldChg chg="del">
        <pc:chgData name="Gonçalo Sousa Pinto" userId="bc414de2-c78d-4b7f-aad3-42e882f0a172" providerId="ADAL" clId="{2978FA53-9B6F-485C-A287-2327932C5D28}" dt="2020-02-26T17:11:05.828" v="25" actId="2696"/>
        <pc:sldMkLst>
          <pc:docMk/>
          <pc:sldMk cId="1473505287" sldId="472"/>
        </pc:sldMkLst>
      </pc:sldChg>
      <pc:sldChg chg="del">
        <pc:chgData name="Gonçalo Sousa Pinto" userId="bc414de2-c78d-4b7f-aad3-42e882f0a172" providerId="ADAL" clId="{2978FA53-9B6F-485C-A287-2327932C5D28}" dt="2020-02-26T17:11:12.392" v="31" actId="2696"/>
        <pc:sldMkLst>
          <pc:docMk/>
          <pc:sldMk cId="0" sldId="482"/>
        </pc:sldMkLst>
      </pc:sldChg>
      <pc:sldChg chg="modSp add del">
        <pc:chgData name="Gonçalo Sousa Pinto" userId="bc414de2-c78d-4b7f-aad3-42e882f0a172" providerId="ADAL" clId="{2978FA53-9B6F-485C-A287-2327932C5D28}" dt="2020-02-26T17:21:55.745" v="424" actId="2696"/>
        <pc:sldMkLst>
          <pc:docMk/>
          <pc:sldMk cId="3297314975" sldId="528"/>
        </pc:sldMkLst>
        <pc:spChg chg="mod">
          <ac:chgData name="Gonçalo Sousa Pinto" userId="bc414de2-c78d-4b7f-aad3-42e882f0a172" providerId="ADAL" clId="{2978FA53-9B6F-485C-A287-2327932C5D28}" dt="2020-02-26T17:21:17.110" v="418" actId="1076"/>
          <ac:spMkLst>
            <pc:docMk/>
            <pc:sldMk cId="3297314975" sldId="528"/>
            <ac:spMk id="3" creationId="{00000000-0000-0000-0000-000000000000}"/>
          </ac:spMkLst>
        </pc:spChg>
      </pc:sldChg>
      <pc:sldChg chg="del">
        <pc:chgData name="Gonçalo Sousa Pinto" userId="bc414de2-c78d-4b7f-aad3-42e882f0a172" providerId="ADAL" clId="{2978FA53-9B6F-485C-A287-2327932C5D28}" dt="2020-02-26T17:11:05.898" v="28" actId="2696"/>
        <pc:sldMkLst>
          <pc:docMk/>
          <pc:sldMk cId="457568789" sldId="604"/>
        </pc:sldMkLst>
      </pc:sldChg>
      <pc:sldChg chg="del">
        <pc:chgData name="Gonçalo Sousa Pinto" userId="bc414de2-c78d-4b7f-aad3-42e882f0a172" providerId="ADAL" clId="{2978FA53-9B6F-485C-A287-2327932C5D28}" dt="2020-02-26T17:11:05.682" v="14" actId="2696"/>
        <pc:sldMkLst>
          <pc:docMk/>
          <pc:sldMk cId="2984198654" sldId="821"/>
        </pc:sldMkLst>
      </pc:sldChg>
      <pc:sldChg chg="del">
        <pc:chgData name="Gonçalo Sousa Pinto" userId="bc414de2-c78d-4b7f-aad3-42e882f0a172" providerId="ADAL" clId="{2978FA53-9B6F-485C-A287-2327932C5D28}" dt="2020-02-26T17:11:05.628" v="6" actId="2696"/>
        <pc:sldMkLst>
          <pc:docMk/>
          <pc:sldMk cId="3191398152" sldId="825"/>
        </pc:sldMkLst>
      </pc:sldChg>
      <pc:sldChg chg="del">
        <pc:chgData name="Gonçalo Sousa Pinto" userId="bc414de2-c78d-4b7f-aad3-42e882f0a172" providerId="ADAL" clId="{2978FA53-9B6F-485C-A287-2327932C5D28}" dt="2020-02-26T17:11:05.782" v="19" actId="2696"/>
        <pc:sldMkLst>
          <pc:docMk/>
          <pc:sldMk cId="2572540193" sldId="963"/>
        </pc:sldMkLst>
      </pc:sldChg>
      <pc:sldChg chg="del">
        <pc:chgData name="Gonçalo Sousa Pinto" userId="bc414de2-c78d-4b7f-aad3-42e882f0a172" providerId="ADAL" clId="{2978FA53-9B6F-485C-A287-2327932C5D28}" dt="2020-02-26T17:11:05.682" v="12" actId="2696"/>
        <pc:sldMkLst>
          <pc:docMk/>
          <pc:sldMk cId="3914573332" sldId="976"/>
        </pc:sldMkLst>
      </pc:sldChg>
      <pc:sldChg chg="del">
        <pc:chgData name="Gonçalo Sousa Pinto" userId="bc414de2-c78d-4b7f-aad3-42e882f0a172" providerId="ADAL" clId="{2978FA53-9B6F-485C-A287-2327932C5D28}" dt="2020-02-26T17:11:05.660" v="9" actId="2696"/>
        <pc:sldMkLst>
          <pc:docMk/>
          <pc:sldMk cId="601555916" sldId="977"/>
        </pc:sldMkLst>
      </pc:sldChg>
      <pc:sldChg chg="del">
        <pc:chgData name="Gonçalo Sousa Pinto" userId="bc414de2-c78d-4b7f-aad3-42e882f0a172" providerId="ADAL" clId="{2978FA53-9B6F-485C-A287-2327932C5D28}" dt="2020-02-26T17:11:05.798" v="21" actId="2696"/>
        <pc:sldMkLst>
          <pc:docMk/>
          <pc:sldMk cId="1299037188" sldId="980"/>
        </pc:sldMkLst>
      </pc:sldChg>
      <pc:sldChg chg="del">
        <pc:chgData name="Gonçalo Sousa Pinto" userId="bc414de2-c78d-4b7f-aad3-42e882f0a172" providerId="ADAL" clId="{2978FA53-9B6F-485C-A287-2327932C5D28}" dt="2020-02-26T17:11:05.675" v="11" actId="2696"/>
        <pc:sldMkLst>
          <pc:docMk/>
          <pc:sldMk cId="2048737332" sldId="983"/>
        </pc:sldMkLst>
      </pc:sldChg>
      <pc:sldChg chg="del">
        <pc:chgData name="Gonçalo Sousa Pinto" userId="bc414de2-c78d-4b7f-aad3-42e882f0a172" providerId="ADAL" clId="{2978FA53-9B6F-485C-A287-2327932C5D28}" dt="2020-02-26T17:11:05.782" v="20" actId="2696"/>
        <pc:sldMkLst>
          <pc:docMk/>
          <pc:sldMk cId="1260979960" sldId="989"/>
        </pc:sldMkLst>
      </pc:sldChg>
      <pc:sldChg chg="del">
        <pc:chgData name="Gonçalo Sousa Pinto" userId="bc414de2-c78d-4b7f-aad3-42e882f0a172" providerId="ADAL" clId="{2978FA53-9B6F-485C-A287-2327932C5D28}" dt="2020-02-26T17:11:05.844" v="26" actId="2696"/>
        <pc:sldMkLst>
          <pc:docMk/>
          <pc:sldMk cId="105819124" sldId="1000"/>
        </pc:sldMkLst>
      </pc:sldChg>
      <pc:sldChg chg="del">
        <pc:chgData name="Gonçalo Sousa Pinto" userId="bc414de2-c78d-4b7f-aad3-42e882f0a172" providerId="ADAL" clId="{2978FA53-9B6F-485C-A287-2327932C5D28}" dt="2020-02-26T17:11:05.613" v="4" actId="2696"/>
        <pc:sldMkLst>
          <pc:docMk/>
          <pc:sldMk cId="461330516" sldId="1006"/>
        </pc:sldMkLst>
      </pc:sldChg>
      <pc:sldChg chg="del">
        <pc:chgData name="Gonçalo Sousa Pinto" userId="bc414de2-c78d-4b7f-aad3-42e882f0a172" providerId="ADAL" clId="{2978FA53-9B6F-485C-A287-2327932C5D28}" dt="2020-02-26T17:11:05.823" v="22" actId="2696"/>
        <pc:sldMkLst>
          <pc:docMk/>
          <pc:sldMk cId="3828553583" sldId="1016"/>
        </pc:sldMkLst>
      </pc:sldChg>
      <pc:sldChg chg="modSp">
        <pc:chgData name="Gonçalo Sousa Pinto" userId="bc414de2-c78d-4b7f-aad3-42e882f0a172" providerId="ADAL" clId="{2978FA53-9B6F-485C-A287-2327932C5D28}" dt="2020-02-26T17:27:45.536" v="474" actId="207"/>
        <pc:sldMkLst>
          <pc:docMk/>
          <pc:sldMk cId="3763608233" sldId="1042"/>
        </pc:sldMkLst>
        <pc:spChg chg="mod">
          <ac:chgData name="Gonçalo Sousa Pinto" userId="bc414de2-c78d-4b7f-aad3-42e882f0a172" providerId="ADAL" clId="{2978FA53-9B6F-485C-A287-2327932C5D28}" dt="2020-02-26T17:27:45.536" v="474" actId="207"/>
          <ac:spMkLst>
            <pc:docMk/>
            <pc:sldMk cId="3763608233" sldId="1042"/>
            <ac:spMk id="2" creationId="{00000000-0000-0000-0000-000000000000}"/>
          </ac:spMkLst>
        </pc:spChg>
      </pc:sldChg>
      <pc:sldChg chg="modSp">
        <pc:chgData name="Gonçalo Sousa Pinto" userId="bc414de2-c78d-4b7f-aad3-42e882f0a172" providerId="ADAL" clId="{2978FA53-9B6F-485C-A287-2327932C5D28}" dt="2020-02-26T17:27:55.869" v="476" actId="113"/>
        <pc:sldMkLst>
          <pc:docMk/>
          <pc:sldMk cId="3939557338" sldId="1043"/>
        </pc:sldMkLst>
        <pc:spChg chg="mod">
          <ac:chgData name="Gonçalo Sousa Pinto" userId="bc414de2-c78d-4b7f-aad3-42e882f0a172" providerId="ADAL" clId="{2978FA53-9B6F-485C-A287-2327932C5D28}" dt="2020-02-26T17:27:55.869" v="476" actId="113"/>
          <ac:spMkLst>
            <pc:docMk/>
            <pc:sldMk cId="3939557338" sldId="1043"/>
            <ac:spMk id="2" creationId="{00000000-0000-0000-0000-000000000000}"/>
          </ac:spMkLst>
        </pc:spChg>
        <pc:spChg chg="mod">
          <ac:chgData name="Gonçalo Sousa Pinto" userId="bc414de2-c78d-4b7f-aad3-42e882f0a172" providerId="ADAL" clId="{2978FA53-9B6F-485C-A287-2327932C5D28}" dt="2020-02-26T17:26:39.843" v="467" actId="2711"/>
          <ac:spMkLst>
            <pc:docMk/>
            <pc:sldMk cId="3939557338" sldId="1043"/>
            <ac:spMk id="3" creationId="{19933285-BA7C-4586-AD8D-16A29CE31555}"/>
          </ac:spMkLst>
        </pc:spChg>
        <pc:spChg chg="mod">
          <ac:chgData name="Gonçalo Sousa Pinto" userId="bc414de2-c78d-4b7f-aad3-42e882f0a172" providerId="ADAL" clId="{2978FA53-9B6F-485C-A287-2327932C5D28}" dt="2020-02-26T17:26:39.843" v="467" actId="2711"/>
          <ac:spMkLst>
            <pc:docMk/>
            <pc:sldMk cId="3939557338" sldId="1043"/>
            <ac:spMk id="5" creationId="{00000000-0000-0000-0000-000000000000}"/>
          </ac:spMkLst>
        </pc:spChg>
        <pc:spChg chg="mod">
          <ac:chgData name="Gonçalo Sousa Pinto" userId="bc414de2-c78d-4b7f-aad3-42e882f0a172" providerId="ADAL" clId="{2978FA53-9B6F-485C-A287-2327932C5D28}" dt="2020-02-26T17:26:39.843" v="467" actId="2711"/>
          <ac:spMkLst>
            <pc:docMk/>
            <pc:sldMk cId="3939557338" sldId="1043"/>
            <ac:spMk id="6" creationId="{00000000-0000-0000-0000-000000000000}"/>
          </ac:spMkLst>
        </pc:spChg>
        <pc:grpChg chg="mod">
          <ac:chgData name="Gonçalo Sousa Pinto" userId="bc414de2-c78d-4b7f-aad3-42e882f0a172" providerId="ADAL" clId="{2978FA53-9B6F-485C-A287-2327932C5D28}" dt="2020-02-26T17:26:39.843" v="467" actId="2711"/>
          <ac:grpSpMkLst>
            <pc:docMk/>
            <pc:sldMk cId="3939557338" sldId="1043"/>
            <ac:grpSpMk id="7" creationId="{00000000-0000-0000-0000-000000000000}"/>
          </ac:grpSpMkLst>
        </pc:grpChg>
        <pc:picChg chg="mod">
          <ac:chgData name="Gonçalo Sousa Pinto" userId="bc414de2-c78d-4b7f-aad3-42e882f0a172" providerId="ADAL" clId="{2978FA53-9B6F-485C-A287-2327932C5D28}" dt="2020-02-26T17:26:39.843" v="467" actId="2711"/>
          <ac:picMkLst>
            <pc:docMk/>
            <pc:sldMk cId="3939557338" sldId="1043"/>
            <ac:picMk id="381" creationId="{93DE9205-0608-45CD-BECF-C6FEB86BB4A2}"/>
          </ac:picMkLst>
        </pc:picChg>
      </pc:sldChg>
      <pc:sldChg chg="del">
        <pc:chgData name="Gonçalo Sousa Pinto" userId="bc414de2-c78d-4b7f-aad3-42e882f0a172" providerId="ADAL" clId="{2978FA53-9B6F-485C-A287-2327932C5D28}" dt="2020-02-26T17:11:05.744" v="17" actId="2696"/>
        <pc:sldMkLst>
          <pc:docMk/>
          <pc:sldMk cId="685076515" sldId="1044"/>
        </pc:sldMkLst>
      </pc:sldChg>
      <pc:sldChg chg="del">
        <pc:chgData name="Gonçalo Sousa Pinto" userId="bc414de2-c78d-4b7f-aad3-42e882f0a172" providerId="ADAL" clId="{2978FA53-9B6F-485C-A287-2327932C5D28}" dt="2020-02-26T17:11:05.644" v="8" actId="2696"/>
        <pc:sldMkLst>
          <pc:docMk/>
          <pc:sldMk cId="1840015545" sldId="1045"/>
        </pc:sldMkLst>
      </pc:sldChg>
      <pc:sldChg chg="del">
        <pc:chgData name="Gonçalo Sousa Pinto" userId="bc414de2-c78d-4b7f-aad3-42e882f0a172" providerId="ADAL" clId="{2978FA53-9B6F-485C-A287-2327932C5D28}" dt="2020-02-26T17:11:05.597" v="2" actId="2696"/>
        <pc:sldMkLst>
          <pc:docMk/>
          <pc:sldMk cId="3637809336" sldId="1046"/>
        </pc:sldMkLst>
      </pc:sldChg>
      <pc:sldChg chg="del">
        <pc:chgData name="Gonçalo Sousa Pinto" userId="bc414de2-c78d-4b7f-aad3-42e882f0a172" providerId="ADAL" clId="{2978FA53-9B6F-485C-A287-2327932C5D28}" dt="2020-02-26T17:11:05.697" v="15" actId="2696"/>
        <pc:sldMkLst>
          <pc:docMk/>
          <pc:sldMk cId="682884990" sldId="1047"/>
        </pc:sldMkLst>
      </pc:sldChg>
      <pc:sldChg chg="del">
        <pc:chgData name="Gonçalo Sousa Pinto" userId="bc414de2-c78d-4b7f-aad3-42e882f0a172" providerId="ADAL" clId="{2978FA53-9B6F-485C-A287-2327932C5D28}" dt="2020-02-26T17:11:05.613" v="3" actId="2696"/>
        <pc:sldMkLst>
          <pc:docMk/>
          <pc:sldMk cId="252879023" sldId="1050"/>
        </pc:sldMkLst>
      </pc:sldChg>
      <pc:sldChg chg="del">
        <pc:chgData name="Gonçalo Sousa Pinto" userId="bc414de2-c78d-4b7f-aad3-42e882f0a172" providerId="ADAL" clId="{2978FA53-9B6F-485C-A287-2327932C5D28}" dt="2020-02-26T17:11:05.882" v="27" actId="2696"/>
        <pc:sldMkLst>
          <pc:docMk/>
          <pc:sldMk cId="1857741566" sldId="1051"/>
        </pc:sldMkLst>
      </pc:sldChg>
      <pc:sldChg chg="modSp ord">
        <pc:chgData name="Gonçalo Sousa Pinto" userId="bc414de2-c78d-4b7f-aad3-42e882f0a172" providerId="ADAL" clId="{2978FA53-9B6F-485C-A287-2327932C5D28}" dt="2020-02-26T17:11:32.637" v="106" actId="20577"/>
        <pc:sldMkLst>
          <pc:docMk/>
          <pc:sldMk cId="1402672475" sldId="1052"/>
        </pc:sldMkLst>
        <pc:spChg chg="mod">
          <ac:chgData name="Gonçalo Sousa Pinto" userId="bc414de2-c78d-4b7f-aad3-42e882f0a172" providerId="ADAL" clId="{2978FA53-9B6F-485C-A287-2327932C5D28}" dt="2020-02-26T17:11:32.637" v="106" actId="20577"/>
          <ac:spMkLst>
            <pc:docMk/>
            <pc:sldMk cId="1402672475" sldId="1052"/>
            <ac:spMk id="10242" creationId="{00000000-0000-0000-0000-000000000000}"/>
          </ac:spMkLst>
        </pc:spChg>
      </pc:sldChg>
      <pc:sldChg chg="del">
        <pc:chgData name="Gonçalo Sousa Pinto" userId="bc414de2-c78d-4b7f-aad3-42e882f0a172" providerId="ADAL" clId="{2978FA53-9B6F-485C-A287-2327932C5D28}" dt="2020-02-26T17:20:20.780" v="414" actId="2696"/>
        <pc:sldMkLst>
          <pc:docMk/>
          <pc:sldMk cId="127967937" sldId="1054"/>
        </pc:sldMkLst>
      </pc:sldChg>
      <pc:sldChg chg="del">
        <pc:chgData name="Gonçalo Sousa Pinto" userId="bc414de2-c78d-4b7f-aad3-42e882f0a172" providerId="ADAL" clId="{2978FA53-9B6F-485C-A287-2327932C5D28}" dt="2020-02-26T17:20:20.702" v="407" actId="2696"/>
        <pc:sldMkLst>
          <pc:docMk/>
          <pc:sldMk cId="1435271730" sldId="1055"/>
        </pc:sldMkLst>
      </pc:sldChg>
      <pc:sldChg chg="del">
        <pc:chgData name="Gonçalo Sousa Pinto" userId="bc414de2-c78d-4b7f-aad3-42e882f0a172" providerId="ADAL" clId="{2978FA53-9B6F-485C-A287-2327932C5D28}" dt="2020-02-26T17:20:20.717" v="408" actId="2696"/>
        <pc:sldMkLst>
          <pc:docMk/>
          <pc:sldMk cId="3487509797" sldId="1056"/>
        </pc:sldMkLst>
      </pc:sldChg>
      <pc:sldChg chg="addSp delSp modSp add">
        <pc:chgData name="Gonçalo Sousa Pinto" userId="bc414de2-c78d-4b7f-aad3-42e882f0a172" providerId="ADAL" clId="{2978FA53-9B6F-485C-A287-2327932C5D28}" dt="2020-02-26T17:26:55.079" v="468" actId="2711"/>
        <pc:sldMkLst>
          <pc:docMk/>
          <pc:sldMk cId="882339775" sldId="1057"/>
        </pc:sldMkLst>
        <pc:spChg chg="mod">
          <ac:chgData name="Gonçalo Sousa Pinto" userId="bc414de2-c78d-4b7f-aad3-42e882f0a172" providerId="ADAL" clId="{2978FA53-9B6F-485C-A287-2327932C5D28}" dt="2020-02-26T17:26:55.079" v="468" actId="2711"/>
          <ac:spMkLst>
            <pc:docMk/>
            <pc:sldMk cId="882339775" sldId="1057"/>
            <ac:spMk id="2" creationId="{3F178E80-0CD9-476E-B432-431E3F687471}"/>
          </ac:spMkLst>
        </pc:spChg>
        <pc:spChg chg="mod">
          <ac:chgData name="Gonçalo Sousa Pinto" userId="bc414de2-c78d-4b7f-aad3-42e882f0a172" providerId="ADAL" clId="{2978FA53-9B6F-485C-A287-2327932C5D28}" dt="2020-02-26T17:26:55.079" v="468" actId="2711"/>
          <ac:spMkLst>
            <pc:docMk/>
            <pc:sldMk cId="882339775" sldId="1057"/>
            <ac:spMk id="3" creationId="{D7C0957B-51C7-41AC-B4AB-4A0B04D30E56}"/>
          </ac:spMkLst>
        </pc:spChg>
        <pc:spChg chg="del">
          <ac:chgData name="Gonçalo Sousa Pinto" userId="bc414de2-c78d-4b7f-aad3-42e882f0a172" providerId="ADAL" clId="{2978FA53-9B6F-485C-A287-2327932C5D28}" dt="2020-02-26T17:16:03.118" v="244" actId="478"/>
          <ac:spMkLst>
            <pc:docMk/>
            <pc:sldMk cId="882339775" sldId="1057"/>
            <ac:spMk id="4" creationId="{0BF01CC9-2F32-46F6-99F4-9E09AB43EC0C}"/>
          </ac:spMkLst>
        </pc:spChg>
        <pc:spChg chg="add mod">
          <ac:chgData name="Gonçalo Sousa Pinto" userId="bc414de2-c78d-4b7f-aad3-42e882f0a172" providerId="ADAL" clId="{2978FA53-9B6F-485C-A287-2327932C5D28}" dt="2020-02-26T17:26:55.079" v="468" actId="2711"/>
          <ac:spMkLst>
            <pc:docMk/>
            <pc:sldMk cId="882339775" sldId="1057"/>
            <ac:spMk id="5" creationId="{188EF1A8-49F3-4E8C-98BE-D533FF06A184}"/>
          </ac:spMkLst>
        </pc:spChg>
      </pc:sldChg>
      <pc:sldChg chg="addSp delSp modSp add">
        <pc:chgData name="Gonçalo Sousa Pinto" userId="bc414de2-c78d-4b7f-aad3-42e882f0a172" providerId="ADAL" clId="{2978FA53-9B6F-485C-A287-2327932C5D28}" dt="2020-02-26T17:27:04.171" v="469" actId="2711"/>
        <pc:sldMkLst>
          <pc:docMk/>
          <pc:sldMk cId="1439523022" sldId="1058"/>
        </pc:sldMkLst>
        <pc:spChg chg="del">
          <ac:chgData name="Gonçalo Sousa Pinto" userId="bc414de2-c78d-4b7f-aad3-42e882f0a172" providerId="ADAL" clId="{2978FA53-9B6F-485C-A287-2327932C5D28}" dt="2020-02-26T17:17:38.709" v="256" actId="478"/>
          <ac:spMkLst>
            <pc:docMk/>
            <pc:sldMk cId="1439523022" sldId="1058"/>
            <ac:spMk id="2" creationId="{3F178E80-0CD9-476E-B432-431E3F687471}"/>
          </ac:spMkLst>
        </pc:spChg>
        <pc:spChg chg="mod">
          <ac:chgData name="Gonçalo Sousa Pinto" userId="bc414de2-c78d-4b7f-aad3-42e882f0a172" providerId="ADAL" clId="{2978FA53-9B6F-485C-A287-2327932C5D28}" dt="2020-02-26T17:27:04.171" v="469" actId="2711"/>
          <ac:spMkLst>
            <pc:docMk/>
            <pc:sldMk cId="1439523022" sldId="1058"/>
            <ac:spMk id="3" creationId="{D7C0957B-51C7-41AC-B4AB-4A0B04D30E56}"/>
          </ac:spMkLst>
        </pc:spChg>
        <pc:spChg chg="del">
          <ac:chgData name="Gonçalo Sousa Pinto" userId="bc414de2-c78d-4b7f-aad3-42e882f0a172" providerId="ADAL" clId="{2978FA53-9B6F-485C-A287-2327932C5D28}" dt="2020-02-26T17:17:32.192" v="255" actId="478"/>
          <ac:spMkLst>
            <pc:docMk/>
            <pc:sldMk cId="1439523022" sldId="1058"/>
            <ac:spMk id="5" creationId="{188EF1A8-49F3-4E8C-98BE-D533FF06A184}"/>
          </ac:spMkLst>
        </pc:spChg>
        <pc:spChg chg="add del mod">
          <ac:chgData name="Gonçalo Sousa Pinto" userId="bc414de2-c78d-4b7f-aad3-42e882f0a172" providerId="ADAL" clId="{2978FA53-9B6F-485C-A287-2327932C5D28}" dt="2020-02-26T17:17:52.592" v="258" actId="478"/>
          <ac:spMkLst>
            <pc:docMk/>
            <pc:sldMk cId="1439523022" sldId="1058"/>
            <ac:spMk id="6" creationId="{9099A73A-F1B5-4BD0-BB17-CCBB111934DA}"/>
          </ac:spMkLst>
        </pc:spChg>
      </pc:sldChg>
      <pc:sldChg chg="modSp">
        <pc:chgData name="Gonçalo Sousa Pinto" userId="bc414de2-c78d-4b7f-aad3-42e882f0a172" providerId="ADAL" clId="{2978FA53-9B6F-485C-A287-2327932C5D28}" dt="2020-02-26T17:29:08.780" v="486" actId="207"/>
        <pc:sldMkLst>
          <pc:docMk/>
          <pc:sldMk cId="580819057" sldId="1059"/>
        </pc:sldMkLst>
        <pc:spChg chg="mod">
          <ac:chgData name="Gonçalo Sousa Pinto" userId="bc414de2-c78d-4b7f-aad3-42e882f0a172" providerId="ADAL" clId="{2978FA53-9B6F-485C-A287-2327932C5D28}" dt="2020-02-26T17:28:53.454" v="484" actId="113"/>
          <ac:spMkLst>
            <pc:docMk/>
            <pc:sldMk cId="580819057" sldId="1059"/>
            <ac:spMk id="3" creationId="{00000000-0000-0000-0000-000000000000}"/>
          </ac:spMkLst>
        </pc:spChg>
        <pc:spChg chg="mod">
          <ac:chgData name="Gonçalo Sousa Pinto" userId="bc414de2-c78d-4b7f-aad3-42e882f0a172" providerId="ADAL" clId="{2978FA53-9B6F-485C-A287-2327932C5D28}" dt="2020-02-26T17:29:01.657" v="485" actId="207"/>
          <ac:spMkLst>
            <pc:docMk/>
            <pc:sldMk cId="580819057" sldId="1059"/>
            <ac:spMk id="9" creationId="{00000000-0000-0000-0000-000000000000}"/>
          </ac:spMkLst>
        </pc:spChg>
        <pc:spChg chg="mod">
          <ac:chgData name="Gonçalo Sousa Pinto" userId="bc414de2-c78d-4b7f-aad3-42e882f0a172" providerId="ADAL" clId="{2978FA53-9B6F-485C-A287-2327932C5D28}" dt="2020-02-26T17:29:08.780" v="486" actId="207"/>
          <ac:spMkLst>
            <pc:docMk/>
            <pc:sldMk cId="580819057" sldId="1059"/>
            <ac:spMk id="10" creationId="{00000000-0000-0000-0000-000000000000}"/>
          </ac:spMkLst>
        </pc:spChg>
        <pc:picChg chg="mod">
          <ac:chgData name="Gonçalo Sousa Pinto" userId="bc414de2-c78d-4b7f-aad3-42e882f0a172" providerId="ADAL" clId="{2978FA53-9B6F-485C-A287-2327932C5D28}" dt="2020-02-26T17:21:38.606" v="422" actId="14100"/>
          <ac:picMkLst>
            <pc:docMk/>
            <pc:sldMk cId="580819057" sldId="1059"/>
            <ac:picMk id="6" creationId="{0C2D9F3D-222A-4461-96A5-3F26EBF3252A}"/>
          </ac:picMkLst>
        </pc:picChg>
      </pc:sldChg>
      <pc:sldChg chg="addSp delSp modSp add">
        <pc:chgData name="Gonçalo Sousa Pinto" userId="bc414de2-c78d-4b7f-aad3-42e882f0a172" providerId="ADAL" clId="{2978FA53-9B6F-485C-A287-2327932C5D28}" dt="2020-02-26T17:30:46.723" v="513" actId="20577"/>
        <pc:sldMkLst>
          <pc:docMk/>
          <pc:sldMk cId="759746127" sldId="1060"/>
        </pc:sldMkLst>
        <pc:spChg chg="del">
          <ac:chgData name="Gonçalo Sousa Pinto" userId="bc414de2-c78d-4b7f-aad3-42e882f0a172" providerId="ADAL" clId="{2978FA53-9B6F-485C-A287-2327932C5D28}" dt="2020-02-26T17:30:32.543" v="503"/>
          <ac:spMkLst>
            <pc:docMk/>
            <pc:sldMk cId="759746127" sldId="1060"/>
            <ac:spMk id="2" creationId="{07341167-D74F-4CA8-AECA-8B811B55D0C0}"/>
          </ac:spMkLst>
        </pc:spChg>
        <pc:spChg chg="del">
          <ac:chgData name="Gonçalo Sousa Pinto" userId="bc414de2-c78d-4b7f-aad3-42e882f0a172" providerId="ADAL" clId="{2978FA53-9B6F-485C-A287-2327932C5D28}" dt="2020-02-26T17:30:32.543" v="503"/>
          <ac:spMkLst>
            <pc:docMk/>
            <pc:sldMk cId="759746127" sldId="1060"/>
            <ac:spMk id="3" creationId="{10656B7E-B472-45E0-8539-30DAC8BFE415}"/>
          </ac:spMkLst>
        </pc:spChg>
        <pc:spChg chg="del">
          <ac:chgData name="Gonçalo Sousa Pinto" userId="bc414de2-c78d-4b7f-aad3-42e882f0a172" providerId="ADAL" clId="{2978FA53-9B6F-485C-A287-2327932C5D28}" dt="2020-02-26T17:30:32.543" v="503"/>
          <ac:spMkLst>
            <pc:docMk/>
            <pc:sldMk cId="759746127" sldId="1060"/>
            <ac:spMk id="4" creationId="{4347E991-91DC-4B94-A9E2-3BCE93053DB4}"/>
          </ac:spMkLst>
        </pc:spChg>
        <pc:spChg chg="add mod">
          <ac:chgData name="Gonçalo Sousa Pinto" userId="bc414de2-c78d-4b7f-aad3-42e882f0a172" providerId="ADAL" clId="{2978FA53-9B6F-485C-A287-2327932C5D28}" dt="2020-02-26T17:30:46.723" v="513" actId="20577"/>
          <ac:spMkLst>
            <pc:docMk/>
            <pc:sldMk cId="759746127" sldId="1060"/>
            <ac:spMk id="5" creationId="{9CAA8751-0CB5-449F-BD8C-8C0B6137F0CC}"/>
          </ac:spMkLst>
        </pc:spChg>
        <pc:spChg chg="add mod">
          <ac:chgData name="Gonçalo Sousa Pinto" userId="bc414de2-c78d-4b7f-aad3-42e882f0a172" providerId="ADAL" clId="{2978FA53-9B6F-485C-A287-2327932C5D28}" dt="2020-02-26T17:30:43.205" v="504"/>
          <ac:spMkLst>
            <pc:docMk/>
            <pc:sldMk cId="759746127" sldId="1060"/>
            <ac:spMk id="6" creationId="{5C89C41C-F732-4A13-BB06-CDD26F14A6C5}"/>
          </ac:spMkLst>
        </pc:spChg>
      </pc:sldChg>
      <pc:sldMasterChg chg="delSldLayout">
        <pc:chgData name="Gonçalo Sousa Pinto" userId="bc414de2-c78d-4b7f-aad3-42e882f0a172" providerId="ADAL" clId="{2978FA53-9B6F-485C-A287-2327932C5D28}" dt="2020-02-26T17:11:05.898" v="29" actId="2696"/>
        <pc:sldMasterMkLst>
          <pc:docMk/>
          <pc:sldMasterMk cId="2359579428" sldId="2147483660"/>
        </pc:sldMasterMkLst>
        <pc:sldLayoutChg chg="del">
          <pc:chgData name="Gonçalo Sousa Pinto" userId="bc414de2-c78d-4b7f-aad3-42e882f0a172" providerId="ADAL" clId="{2978FA53-9B6F-485C-A287-2327932C5D28}" dt="2020-02-26T17:11:05.744" v="18" actId="2696"/>
          <pc:sldLayoutMkLst>
            <pc:docMk/>
            <pc:sldMasterMk cId="2359579428" sldId="2147483660"/>
            <pc:sldLayoutMk cId="3354508027" sldId="2147483679"/>
          </pc:sldLayoutMkLst>
        </pc:sldLayoutChg>
        <pc:sldLayoutChg chg="del">
          <pc:chgData name="Gonçalo Sousa Pinto" userId="bc414de2-c78d-4b7f-aad3-42e882f0a172" providerId="ADAL" clId="{2978FA53-9B6F-485C-A287-2327932C5D28}" dt="2020-02-26T17:11:05.613" v="5" actId="2696"/>
          <pc:sldLayoutMkLst>
            <pc:docMk/>
            <pc:sldMasterMk cId="2359579428" sldId="2147483660"/>
            <pc:sldLayoutMk cId="3667778547" sldId="2147483680"/>
          </pc:sldLayoutMkLst>
        </pc:sldLayoutChg>
        <pc:sldLayoutChg chg="del">
          <pc:chgData name="Gonçalo Sousa Pinto" userId="bc414de2-c78d-4b7f-aad3-42e882f0a172" providerId="ADAL" clId="{2978FA53-9B6F-485C-A287-2327932C5D28}" dt="2020-02-26T17:11:05.628" v="7" actId="2696"/>
          <pc:sldLayoutMkLst>
            <pc:docMk/>
            <pc:sldMasterMk cId="2359579428" sldId="2147483660"/>
            <pc:sldLayoutMk cId="1365939929" sldId="2147483681"/>
          </pc:sldLayoutMkLst>
        </pc:sldLayoutChg>
        <pc:sldLayoutChg chg="del">
          <pc:chgData name="Gonçalo Sousa Pinto" userId="bc414de2-c78d-4b7f-aad3-42e882f0a172" providerId="ADAL" clId="{2978FA53-9B6F-485C-A287-2327932C5D28}" dt="2020-02-26T17:11:05.660" v="10" actId="2696"/>
          <pc:sldLayoutMkLst>
            <pc:docMk/>
            <pc:sldMasterMk cId="2359579428" sldId="2147483660"/>
            <pc:sldLayoutMk cId="3182287827" sldId="2147483683"/>
          </pc:sldLayoutMkLst>
        </pc:sldLayoutChg>
        <pc:sldLayoutChg chg="del">
          <pc:chgData name="Gonçalo Sousa Pinto" userId="bc414de2-c78d-4b7f-aad3-42e882f0a172" providerId="ADAL" clId="{2978FA53-9B6F-485C-A287-2327932C5D28}" dt="2020-02-26T17:11:05.682" v="13" actId="2696"/>
          <pc:sldLayoutMkLst>
            <pc:docMk/>
            <pc:sldMasterMk cId="2359579428" sldId="2147483660"/>
            <pc:sldLayoutMk cId="2069573162" sldId="2147483684"/>
          </pc:sldLayoutMkLst>
        </pc:sldLayoutChg>
        <pc:sldLayoutChg chg="del">
          <pc:chgData name="Gonçalo Sousa Pinto" userId="bc414de2-c78d-4b7f-aad3-42e882f0a172" providerId="ADAL" clId="{2978FA53-9B6F-485C-A287-2327932C5D28}" dt="2020-02-26T17:11:05.828" v="24" actId="2696"/>
          <pc:sldLayoutMkLst>
            <pc:docMk/>
            <pc:sldMasterMk cId="2359579428" sldId="2147483660"/>
            <pc:sldLayoutMk cId="2227952775" sldId="2147483686"/>
          </pc:sldLayoutMkLst>
        </pc:sldLayoutChg>
        <pc:sldLayoutChg chg="del">
          <pc:chgData name="Gonçalo Sousa Pinto" userId="bc414de2-c78d-4b7f-aad3-42e882f0a172" providerId="ADAL" clId="{2978FA53-9B6F-485C-A287-2327932C5D28}" dt="2020-02-26T17:11:05.898" v="29" actId="2696"/>
          <pc:sldLayoutMkLst>
            <pc:docMk/>
            <pc:sldMasterMk cId="2359579428" sldId="2147483660"/>
            <pc:sldLayoutMk cId="2784443968" sldId="2147483690"/>
          </pc:sldLayoutMkLst>
        </pc:sldLayoutChg>
      </pc:sldMasterChg>
    </pc:docChg>
  </pc:docChgLst>
  <pc:docChgLst>
    <pc:chgData name="Gonçalo Sousa Pinto" userId="bc414de2-c78d-4b7f-aad3-42e882f0a172" providerId="ADAL" clId="{9A026ED7-B79B-4DEB-84F3-38D89290065C}"/>
    <pc:docChg chg="custSel delSld modSld">
      <pc:chgData name="Gonçalo Sousa Pinto" userId="bc414de2-c78d-4b7f-aad3-42e882f0a172" providerId="ADAL" clId="{9A026ED7-B79B-4DEB-84F3-38D89290065C}" dt="2020-07-16T10:41:29.884" v="116" actId="2696"/>
      <pc:docMkLst>
        <pc:docMk/>
      </pc:docMkLst>
      <pc:sldChg chg="del">
        <pc:chgData name="Gonçalo Sousa Pinto" userId="bc414de2-c78d-4b7f-aad3-42e882f0a172" providerId="ADAL" clId="{9A026ED7-B79B-4DEB-84F3-38D89290065C}" dt="2020-07-16T10:41:29.882" v="115" actId="2696"/>
        <pc:sldMkLst>
          <pc:docMk/>
          <pc:sldMk cId="301295791" sldId="314"/>
        </pc:sldMkLst>
      </pc:sldChg>
      <pc:sldChg chg="del">
        <pc:chgData name="Gonçalo Sousa Pinto" userId="bc414de2-c78d-4b7f-aad3-42e882f0a172" providerId="ADAL" clId="{9A026ED7-B79B-4DEB-84F3-38D89290065C}" dt="2020-07-16T10:41:19.289" v="113" actId="2696"/>
        <pc:sldMkLst>
          <pc:docMk/>
          <pc:sldMk cId="0" sldId="338"/>
        </pc:sldMkLst>
      </pc:sldChg>
      <pc:sldChg chg="del">
        <pc:chgData name="Gonçalo Sousa Pinto" userId="bc414de2-c78d-4b7f-aad3-42e882f0a172" providerId="ADAL" clId="{9A026ED7-B79B-4DEB-84F3-38D89290065C}" dt="2020-07-16T10:40:53.550" v="109" actId="2696"/>
        <pc:sldMkLst>
          <pc:docMk/>
          <pc:sldMk cId="3763608233" sldId="1042"/>
        </pc:sldMkLst>
      </pc:sldChg>
      <pc:sldChg chg="del">
        <pc:chgData name="Gonçalo Sousa Pinto" userId="bc414de2-c78d-4b7f-aad3-42e882f0a172" providerId="ADAL" clId="{9A026ED7-B79B-4DEB-84F3-38D89290065C}" dt="2020-07-16T10:40:53.600" v="110" actId="2696"/>
        <pc:sldMkLst>
          <pc:docMk/>
          <pc:sldMk cId="3939557338" sldId="1043"/>
        </pc:sldMkLst>
      </pc:sldChg>
      <pc:sldChg chg="addSp delSp modSp">
        <pc:chgData name="Gonçalo Sousa Pinto" userId="bc414de2-c78d-4b7f-aad3-42e882f0a172" providerId="ADAL" clId="{9A026ED7-B79B-4DEB-84F3-38D89290065C}" dt="2020-07-16T10:40:35.825" v="108" actId="20577"/>
        <pc:sldMkLst>
          <pc:docMk/>
          <pc:sldMk cId="1402672475" sldId="1052"/>
        </pc:sldMkLst>
        <pc:spChg chg="del">
          <ac:chgData name="Gonçalo Sousa Pinto" userId="bc414de2-c78d-4b7f-aad3-42e882f0a172" providerId="ADAL" clId="{9A026ED7-B79B-4DEB-84F3-38D89290065C}" dt="2020-07-16T10:39:58.877" v="0" actId="478"/>
          <ac:spMkLst>
            <pc:docMk/>
            <pc:sldMk cId="1402672475" sldId="1052"/>
            <ac:spMk id="2" creationId="{00000000-0000-0000-0000-000000000000}"/>
          </ac:spMkLst>
        </pc:spChg>
        <pc:spChg chg="del">
          <ac:chgData name="Gonçalo Sousa Pinto" userId="bc414de2-c78d-4b7f-aad3-42e882f0a172" providerId="ADAL" clId="{9A026ED7-B79B-4DEB-84F3-38D89290065C}" dt="2020-07-16T10:39:58.877" v="0" actId="478"/>
          <ac:spMkLst>
            <pc:docMk/>
            <pc:sldMk cId="1402672475" sldId="1052"/>
            <ac:spMk id="3" creationId="{00000000-0000-0000-0000-000000000000}"/>
          </ac:spMkLst>
        </pc:spChg>
        <pc:spChg chg="add mod">
          <ac:chgData name="Gonçalo Sousa Pinto" userId="bc414de2-c78d-4b7f-aad3-42e882f0a172" providerId="ADAL" clId="{9A026ED7-B79B-4DEB-84F3-38D89290065C}" dt="2020-07-16T10:39:58.877" v="0" actId="478"/>
          <ac:spMkLst>
            <pc:docMk/>
            <pc:sldMk cId="1402672475" sldId="1052"/>
            <ac:spMk id="5" creationId="{D87BEC03-FB9B-4CDA-8114-2DAB3DDC2EA8}"/>
          </ac:spMkLst>
        </pc:spChg>
        <pc:spChg chg="add mod">
          <ac:chgData name="Gonçalo Sousa Pinto" userId="bc414de2-c78d-4b7f-aad3-42e882f0a172" providerId="ADAL" clId="{9A026ED7-B79B-4DEB-84F3-38D89290065C}" dt="2020-07-16T10:39:58.877" v="0" actId="478"/>
          <ac:spMkLst>
            <pc:docMk/>
            <pc:sldMk cId="1402672475" sldId="1052"/>
            <ac:spMk id="7" creationId="{F883CA87-678E-4B07-A546-4A0D51A2E66E}"/>
          </ac:spMkLst>
        </pc:spChg>
        <pc:spChg chg="mod">
          <ac:chgData name="Gonçalo Sousa Pinto" userId="bc414de2-c78d-4b7f-aad3-42e882f0a172" providerId="ADAL" clId="{9A026ED7-B79B-4DEB-84F3-38D89290065C}" dt="2020-07-16T10:40:35.825" v="108" actId="20577"/>
          <ac:spMkLst>
            <pc:docMk/>
            <pc:sldMk cId="1402672475" sldId="1052"/>
            <ac:spMk id="10242" creationId="{00000000-0000-0000-0000-000000000000}"/>
          </ac:spMkLst>
        </pc:spChg>
      </pc:sldChg>
      <pc:sldChg chg="modSp">
        <pc:chgData name="Gonçalo Sousa Pinto" userId="bc414de2-c78d-4b7f-aad3-42e882f0a172" providerId="ADAL" clId="{9A026ED7-B79B-4DEB-84F3-38D89290065C}" dt="2020-07-16T10:41:12.180" v="112" actId="13926"/>
        <pc:sldMkLst>
          <pc:docMk/>
          <pc:sldMk cId="1439523022" sldId="1058"/>
        </pc:sldMkLst>
        <pc:spChg chg="mod">
          <ac:chgData name="Gonçalo Sousa Pinto" userId="bc414de2-c78d-4b7f-aad3-42e882f0a172" providerId="ADAL" clId="{9A026ED7-B79B-4DEB-84F3-38D89290065C}" dt="2020-07-16T10:41:12.180" v="112" actId="13926"/>
          <ac:spMkLst>
            <pc:docMk/>
            <pc:sldMk cId="1439523022" sldId="1058"/>
            <ac:spMk id="3" creationId="{D7C0957B-51C7-41AC-B4AB-4A0B04D30E56}"/>
          </ac:spMkLst>
        </pc:spChg>
      </pc:sldChg>
      <pc:sldChg chg="del">
        <pc:chgData name="Gonçalo Sousa Pinto" userId="bc414de2-c78d-4b7f-aad3-42e882f0a172" providerId="ADAL" clId="{9A026ED7-B79B-4DEB-84F3-38D89290065C}" dt="2020-07-16T10:41:29.876" v="114" actId="2696"/>
        <pc:sldMkLst>
          <pc:docMk/>
          <pc:sldMk cId="580819057" sldId="1059"/>
        </pc:sldMkLst>
      </pc:sldChg>
      <pc:sldMasterChg chg="delSldLayout">
        <pc:chgData name="Gonçalo Sousa Pinto" userId="bc414de2-c78d-4b7f-aad3-42e882f0a172" providerId="ADAL" clId="{9A026ED7-B79B-4DEB-84F3-38D89290065C}" dt="2020-07-16T10:40:53.601" v="111" actId="2696"/>
        <pc:sldMasterMkLst>
          <pc:docMk/>
          <pc:sldMasterMk cId="2359579428" sldId="2147483660"/>
        </pc:sldMasterMkLst>
        <pc:sldLayoutChg chg="del">
          <pc:chgData name="Gonçalo Sousa Pinto" userId="bc414de2-c78d-4b7f-aad3-42e882f0a172" providerId="ADAL" clId="{9A026ED7-B79B-4DEB-84F3-38D89290065C}" dt="2020-07-16T10:40:53.601" v="111" actId="2696"/>
          <pc:sldLayoutMkLst>
            <pc:docMk/>
            <pc:sldMasterMk cId="2359579428" sldId="2147483660"/>
            <pc:sldLayoutMk cId="3984529772" sldId="2147483676"/>
          </pc:sldLayoutMkLst>
        </pc:sldLayoutChg>
      </pc:sldMasterChg>
      <pc:sldMasterChg chg="delSldLayout">
        <pc:chgData name="Gonçalo Sousa Pinto" userId="bc414de2-c78d-4b7f-aad3-42e882f0a172" providerId="ADAL" clId="{9A026ED7-B79B-4DEB-84F3-38D89290065C}" dt="2020-07-16T10:41:29.884" v="116" actId="2696"/>
        <pc:sldMasterMkLst>
          <pc:docMk/>
          <pc:sldMasterMk cId="2916844912" sldId="2147483712"/>
        </pc:sldMasterMkLst>
        <pc:sldLayoutChg chg="del">
          <pc:chgData name="Gonçalo Sousa Pinto" userId="bc414de2-c78d-4b7f-aad3-42e882f0a172" providerId="ADAL" clId="{9A026ED7-B79B-4DEB-84F3-38D89290065C}" dt="2020-07-16T10:41:29.884" v="116" actId="2696"/>
          <pc:sldLayoutMkLst>
            <pc:docMk/>
            <pc:sldMasterMk cId="2916844912" sldId="2147483712"/>
            <pc:sldLayoutMk cId="2184803165" sldId="2147483726"/>
          </pc:sldLayoutMkLst>
        </pc:sldLayoutChg>
      </pc:sldMasterChg>
    </pc:docChg>
  </pc:docChgLst>
  <pc:docChgLst>
    <pc:chgData name="Gonçalo Sousa Pinto" userId="bc414de2-c78d-4b7f-aad3-42e882f0a172" providerId="ADAL" clId="{1B339E51-C0A4-458F-A415-5D6E3719EE44}"/>
    <pc:docChg chg="undo redo custSel mod addSld delSld modSld sldOrd delMainMaster">
      <pc:chgData name="Gonçalo Sousa Pinto" userId="bc414de2-c78d-4b7f-aad3-42e882f0a172" providerId="ADAL" clId="{1B339E51-C0A4-458F-A415-5D6E3719EE44}" dt="2020-08-06T10:03:57.596" v="2369" actId="20577"/>
      <pc:docMkLst>
        <pc:docMk/>
      </pc:docMkLst>
      <pc:sldChg chg="delSp modSp">
        <pc:chgData name="Gonçalo Sousa Pinto" userId="bc414de2-c78d-4b7f-aad3-42e882f0a172" providerId="ADAL" clId="{1B339E51-C0A4-458F-A415-5D6E3719EE44}" dt="2020-08-02T10:59:48.156" v="1767" actId="1076"/>
        <pc:sldMkLst>
          <pc:docMk/>
          <pc:sldMk cId="4022043828" sldId="260"/>
        </pc:sldMkLst>
        <pc:spChg chg="mod">
          <ac:chgData name="Gonçalo Sousa Pinto" userId="bc414de2-c78d-4b7f-aad3-42e882f0a172" providerId="ADAL" clId="{1B339E51-C0A4-458F-A415-5D6E3719EE44}" dt="2020-08-02T10:59:48.156" v="1767" actId="1076"/>
          <ac:spMkLst>
            <pc:docMk/>
            <pc:sldMk cId="4022043828" sldId="260"/>
            <ac:spMk id="2" creationId="{C112966E-7F84-4565-9899-5D575F84446A}"/>
          </ac:spMkLst>
        </pc:spChg>
        <pc:spChg chg="mod">
          <ac:chgData name="Gonçalo Sousa Pinto" userId="bc414de2-c78d-4b7f-aad3-42e882f0a172" providerId="ADAL" clId="{1B339E51-C0A4-458F-A415-5D6E3719EE44}" dt="2020-08-02T10:59:39.975" v="1765"/>
          <ac:spMkLst>
            <pc:docMk/>
            <pc:sldMk cId="4022043828" sldId="260"/>
            <ac:spMk id="4" creationId="{00000000-0000-0000-0000-000000000000}"/>
          </ac:spMkLst>
        </pc:spChg>
        <pc:spChg chg="del mod">
          <ac:chgData name="Gonçalo Sousa Pinto" userId="bc414de2-c78d-4b7f-aad3-42e882f0a172" providerId="ADAL" clId="{1B339E51-C0A4-458F-A415-5D6E3719EE44}" dt="2020-08-02T10:59:45.149" v="1766" actId="478"/>
          <ac:spMkLst>
            <pc:docMk/>
            <pc:sldMk cId="4022043828" sldId="260"/>
            <ac:spMk id="5" creationId="{00000000-0000-0000-0000-000000000000}"/>
          </ac:spMkLst>
        </pc:spChg>
      </pc:sldChg>
      <pc:sldChg chg="delSp add del">
        <pc:chgData name="Gonçalo Sousa Pinto" userId="bc414de2-c78d-4b7f-aad3-42e882f0a172" providerId="ADAL" clId="{1B339E51-C0A4-458F-A415-5D6E3719EE44}" dt="2020-08-01T16:23:03.116" v="321" actId="2696"/>
        <pc:sldMkLst>
          <pc:docMk/>
          <pc:sldMk cId="1655757995" sldId="267"/>
        </pc:sldMkLst>
        <pc:spChg chg="del">
          <ac:chgData name="Gonçalo Sousa Pinto" userId="bc414de2-c78d-4b7f-aad3-42e882f0a172" providerId="ADAL" clId="{1B339E51-C0A4-458F-A415-5D6E3719EE44}" dt="2020-08-01T16:22:56.269" v="320"/>
          <ac:spMkLst>
            <pc:docMk/>
            <pc:sldMk cId="1655757995" sldId="267"/>
            <ac:spMk id="4" creationId="{00000000-0000-0000-0000-000000000000}"/>
          </ac:spMkLst>
        </pc:spChg>
      </pc:sldChg>
      <pc:sldChg chg="addSp delSp modSp">
        <pc:chgData name="Gonçalo Sousa Pinto" userId="bc414de2-c78d-4b7f-aad3-42e882f0a172" providerId="ADAL" clId="{1B339E51-C0A4-458F-A415-5D6E3719EE44}" dt="2020-08-02T11:01:30.412" v="1784" actId="478"/>
        <pc:sldMkLst>
          <pc:docMk/>
          <pc:sldMk cId="583570213" sldId="268"/>
        </pc:sldMkLst>
        <pc:spChg chg="mod">
          <ac:chgData name="Gonçalo Sousa Pinto" userId="bc414de2-c78d-4b7f-aad3-42e882f0a172" providerId="ADAL" clId="{1B339E51-C0A4-458F-A415-5D6E3719EE44}" dt="2020-08-02T11:01:12.154" v="1769" actId="113"/>
          <ac:spMkLst>
            <pc:docMk/>
            <pc:sldMk cId="583570213" sldId="268"/>
            <ac:spMk id="2" creationId="{00000000-0000-0000-0000-000000000000}"/>
          </ac:spMkLst>
        </pc:spChg>
        <pc:spChg chg="del mod">
          <ac:chgData name="Gonçalo Sousa Pinto" userId="bc414de2-c78d-4b7f-aad3-42e882f0a172" providerId="ADAL" clId="{1B339E51-C0A4-458F-A415-5D6E3719EE44}" dt="2020-08-02T11:01:30.412" v="1784" actId="478"/>
          <ac:spMkLst>
            <pc:docMk/>
            <pc:sldMk cId="583570213" sldId="268"/>
            <ac:spMk id="3" creationId="{00000000-0000-0000-0000-000000000000}"/>
          </ac:spMkLst>
        </pc:spChg>
        <pc:spChg chg="mod">
          <ac:chgData name="Gonçalo Sousa Pinto" userId="bc414de2-c78d-4b7f-aad3-42e882f0a172" providerId="ADAL" clId="{1B339E51-C0A4-458F-A415-5D6E3719EE44}" dt="2020-08-02T11:01:26.365" v="1782" actId="20577"/>
          <ac:spMkLst>
            <pc:docMk/>
            <pc:sldMk cId="583570213" sldId="268"/>
            <ac:spMk id="4" creationId="{00000000-0000-0000-0000-000000000000}"/>
          </ac:spMkLst>
        </pc:spChg>
        <pc:spChg chg="add mod">
          <ac:chgData name="Gonçalo Sousa Pinto" userId="bc414de2-c78d-4b7f-aad3-42e882f0a172" providerId="ADAL" clId="{1B339E51-C0A4-458F-A415-5D6E3719EE44}" dt="2020-08-02T11:01:30.412" v="1784" actId="478"/>
          <ac:spMkLst>
            <pc:docMk/>
            <pc:sldMk cId="583570213" sldId="268"/>
            <ac:spMk id="6" creationId="{BB240050-3005-4BDE-9C19-92DFFF206825}"/>
          </ac:spMkLst>
        </pc:spChg>
      </pc:sldChg>
      <pc:sldChg chg="add del">
        <pc:chgData name="Gonçalo Sousa Pinto" userId="bc414de2-c78d-4b7f-aad3-42e882f0a172" providerId="ADAL" clId="{1B339E51-C0A4-458F-A415-5D6E3719EE44}" dt="2020-08-01T17:03:44.858" v="415" actId="2696"/>
        <pc:sldMkLst>
          <pc:docMk/>
          <pc:sldMk cId="3525627612" sldId="292"/>
        </pc:sldMkLst>
      </pc:sldChg>
      <pc:sldChg chg="addSp modSp">
        <pc:chgData name="Gonçalo Sousa Pinto" userId="bc414de2-c78d-4b7f-aad3-42e882f0a172" providerId="ADAL" clId="{1B339E51-C0A4-458F-A415-5D6E3719EE44}" dt="2020-08-01T15:57:15.217" v="210" actId="108"/>
        <pc:sldMkLst>
          <pc:docMk/>
          <pc:sldMk cId="292303301" sldId="340"/>
        </pc:sldMkLst>
        <pc:spChg chg="add mod ord">
          <ac:chgData name="Gonçalo Sousa Pinto" userId="bc414de2-c78d-4b7f-aad3-42e882f0a172" providerId="ADAL" clId="{1B339E51-C0A4-458F-A415-5D6E3719EE44}" dt="2020-08-01T15:47:57.102" v="146" actId="167"/>
          <ac:spMkLst>
            <pc:docMk/>
            <pc:sldMk cId="292303301" sldId="340"/>
            <ac:spMk id="4" creationId="{67E35C40-535D-4F22-9C3B-7A7A6DC95782}"/>
          </ac:spMkLst>
        </pc:spChg>
        <pc:spChg chg="mod">
          <ac:chgData name="Gonçalo Sousa Pinto" userId="bc414de2-c78d-4b7f-aad3-42e882f0a172" providerId="ADAL" clId="{1B339E51-C0A4-458F-A415-5D6E3719EE44}" dt="2020-08-01T15:48:19.785" v="171" actId="20577"/>
          <ac:spMkLst>
            <pc:docMk/>
            <pc:sldMk cId="292303301" sldId="340"/>
            <ac:spMk id="13" creationId="{4CE6C677-71CD-4AEF-A70E-6D048F24FFF5}"/>
          </ac:spMkLst>
        </pc:spChg>
        <pc:picChg chg="add mod">
          <ac:chgData name="Gonçalo Sousa Pinto" userId="bc414de2-c78d-4b7f-aad3-42e882f0a172" providerId="ADAL" clId="{1B339E51-C0A4-458F-A415-5D6E3719EE44}" dt="2020-08-01T15:57:07.500" v="207" actId="108"/>
          <ac:picMkLst>
            <pc:docMk/>
            <pc:sldMk cId="292303301" sldId="340"/>
            <ac:picMk id="3" creationId="{2BCC4433-D7EF-4282-A8C4-2DB94504B1AF}"/>
          </ac:picMkLst>
        </pc:picChg>
        <pc:picChg chg="mod">
          <ac:chgData name="Gonçalo Sousa Pinto" userId="bc414de2-c78d-4b7f-aad3-42e882f0a172" providerId="ADAL" clId="{1B339E51-C0A4-458F-A415-5D6E3719EE44}" dt="2020-08-01T15:57:15.217" v="210" actId="108"/>
          <ac:picMkLst>
            <pc:docMk/>
            <pc:sldMk cId="292303301" sldId="340"/>
            <ac:picMk id="7" creationId="{27A3F1FB-59C3-4369-8317-91117D6B368C}"/>
          </ac:picMkLst>
        </pc:picChg>
        <pc:picChg chg="add mod">
          <ac:chgData name="Gonçalo Sousa Pinto" userId="bc414de2-c78d-4b7f-aad3-42e882f0a172" providerId="ADAL" clId="{1B339E51-C0A4-458F-A415-5D6E3719EE44}" dt="2020-08-01T15:57:09.735" v="208" actId="108"/>
          <ac:picMkLst>
            <pc:docMk/>
            <pc:sldMk cId="292303301" sldId="340"/>
            <ac:picMk id="8" creationId="{5138FB8A-F50F-4CF3-BC00-11B1497A1F02}"/>
          </ac:picMkLst>
        </pc:picChg>
        <pc:picChg chg="add mod">
          <ac:chgData name="Gonçalo Sousa Pinto" userId="bc414de2-c78d-4b7f-aad3-42e882f0a172" providerId="ADAL" clId="{1B339E51-C0A4-458F-A415-5D6E3719EE44}" dt="2020-08-01T15:51:29.917" v="197" actId="1076"/>
          <ac:picMkLst>
            <pc:docMk/>
            <pc:sldMk cId="292303301" sldId="340"/>
            <ac:picMk id="16" creationId="{FC505682-2818-4AB0-896B-2E1FDFA12E25}"/>
          </ac:picMkLst>
        </pc:picChg>
        <pc:picChg chg="add mod">
          <ac:chgData name="Gonçalo Sousa Pinto" userId="bc414de2-c78d-4b7f-aad3-42e882f0a172" providerId="ADAL" clId="{1B339E51-C0A4-458F-A415-5D6E3719EE44}" dt="2020-08-01T15:51:37.495" v="199" actId="1076"/>
          <ac:picMkLst>
            <pc:docMk/>
            <pc:sldMk cId="292303301" sldId="340"/>
            <ac:picMk id="19" creationId="{FCC641EE-4DDA-451B-9F30-9D48C1442173}"/>
          </ac:picMkLst>
        </pc:picChg>
        <pc:picChg chg="add mod">
          <ac:chgData name="Gonçalo Sousa Pinto" userId="bc414de2-c78d-4b7f-aad3-42e882f0a172" providerId="ADAL" clId="{1B339E51-C0A4-458F-A415-5D6E3719EE44}" dt="2020-08-01T15:51:27.684" v="196" actId="1076"/>
          <ac:picMkLst>
            <pc:docMk/>
            <pc:sldMk cId="292303301" sldId="340"/>
            <ac:picMk id="21" creationId="{1658BC3C-7507-4583-A979-938547484140}"/>
          </ac:picMkLst>
        </pc:picChg>
        <pc:picChg chg="add mod">
          <ac:chgData name="Gonçalo Sousa Pinto" userId="bc414de2-c78d-4b7f-aad3-42e882f0a172" providerId="ADAL" clId="{1B339E51-C0A4-458F-A415-5D6E3719EE44}" dt="2020-08-01T15:51:25.748" v="195" actId="1076"/>
          <ac:picMkLst>
            <pc:docMk/>
            <pc:sldMk cId="292303301" sldId="340"/>
            <ac:picMk id="22" creationId="{A62592EB-A656-42C2-B7C1-D48D46F7EA11}"/>
          </ac:picMkLst>
        </pc:picChg>
        <pc:picChg chg="add mod">
          <ac:chgData name="Gonçalo Sousa Pinto" userId="bc414de2-c78d-4b7f-aad3-42e882f0a172" providerId="ADAL" clId="{1B339E51-C0A4-458F-A415-5D6E3719EE44}" dt="2020-08-01T15:51:35.116" v="198" actId="1076"/>
          <ac:picMkLst>
            <pc:docMk/>
            <pc:sldMk cId="292303301" sldId="340"/>
            <ac:picMk id="23" creationId="{39910E47-3912-4043-A172-EB323D8B8EFD}"/>
          </ac:picMkLst>
        </pc:picChg>
        <pc:picChg chg="add mod">
          <ac:chgData name="Gonçalo Sousa Pinto" userId="bc414de2-c78d-4b7f-aad3-42e882f0a172" providerId="ADAL" clId="{1B339E51-C0A4-458F-A415-5D6E3719EE44}" dt="2020-08-01T15:51:00.185" v="188" actId="1076"/>
          <ac:picMkLst>
            <pc:docMk/>
            <pc:sldMk cId="292303301" sldId="340"/>
            <ac:picMk id="24" creationId="{F2FA572A-4EE4-4612-B4DB-12B80680D47E}"/>
          </ac:picMkLst>
        </pc:picChg>
        <pc:picChg chg="mod">
          <ac:chgData name="Gonçalo Sousa Pinto" userId="bc414de2-c78d-4b7f-aad3-42e882f0a172" providerId="ADAL" clId="{1B339E51-C0A4-458F-A415-5D6E3719EE44}" dt="2020-08-01T15:57:12.552" v="209" actId="108"/>
          <ac:picMkLst>
            <pc:docMk/>
            <pc:sldMk cId="292303301" sldId="340"/>
            <ac:picMk id="1026" creationId="{48133E57-96BB-4B62-911E-732825121557}"/>
          </ac:picMkLst>
        </pc:picChg>
      </pc:sldChg>
      <pc:sldChg chg="addSp modSp add">
        <pc:chgData name="Gonçalo Sousa Pinto" userId="bc414de2-c78d-4b7f-aad3-42e882f0a172" providerId="ADAL" clId="{1B339E51-C0A4-458F-A415-5D6E3719EE44}" dt="2020-08-01T16:21:09.409" v="302" actId="1076"/>
        <pc:sldMkLst>
          <pc:docMk/>
          <pc:sldMk cId="1481547816" sldId="350"/>
        </pc:sldMkLst>
        <pc:spChg chg="mod">
          <ac:chgData name="Gonçalo Sousa Pinto" userId="bc414de2-c78d-4b7f-aad3-42e882f0a172" providerId="ADAL" clId="{1B339E51-C0A4-458F-A415-5D6E3719EE44}" dt="2020-08-01T16:20:19.913" v="297" actId="20577"/>
          <ac:spMkLst>
            <pc:docMk/>
            <pc:sldMk cId="1481547816" sldId="350"/>
            <ac:spMk id="3" creationId="{66E517DB-107A-47E5-ABC2-B5595B164F0A}"/>
          </ac:spMkLst>
        </pc:spChg>
        <pc:picChg chg="mod">
          <ac:chgData name="Gonçalo Sousa Pinto" userId="bc414de2-c78d-4b7f-aad3-42e882f0a172" providerId="ADAL" clId="{1B339E51-C0A4-458F-A415-5D6E3719EE44}" dt="2020-08-01T16:21:09.409" v="302" actId="1076"/>
          <ac:picMkLst>
            <pc:docMk/>
            <pc:sldMk cId="1481547816" sldId="350"/>
            <ac:picMk id="4" creationId="{ADB6D869-EBAF-453F-B825-65910EF0C2D0}"/>
          </ac:picMkLst>
        </pc:picChg>
        <pc:picChg chg="add mod">
          <ac:chgData name="Gonçalo Sousa Pinto" userId="bc414de2-c78d-4b7f-aad3-42e882f0a172" providerId="ADAL" clId="{1B339E51-C0A4-458F-A415-5D6E3719EE44}" dt="2020-08-01T16:21:02.112" v="300" actId="14100"/>
          <ac:picMkLst>
            <pc:docMk/>
            <pc:sldMk cId="1481547816" sldId="350"/>
            <ac:picMk id="5" creationId="{C46ADD55-A35D-4121-9F3F-9D3494008F6A}"/>
          </ac:picMkLst>
        </pc:picChg>
      </pc:sldChg>
      <pc:sldChg chg="add">
        <pc:chgData name="Gonçalo Sousa Pinto" userId="bc414de2-c78d-4b7f-aad3-42e882f0a172" providerId="ADAL" clId="{1B339E51-C0A4-458F-A415-5D6E3719EE44}" dt="2020-08-01T15:44:34.257" v="56"/>
        <pc:sldMkLst>
          <pc:docMk/>
          <pc:sldMk cId="939324977" sldId="351"/>
        </pc:sldMkLst>
      </pc:sldChg>
      <pc:sldChg chg="modSp add del">
        <pc:chgData name="Gonçalo Sousa Pinto" userId="bc414de2-c78d-4b7f-aad3-42e882f0a172" providerId="ADAL" clId="{1B339E51-C0A4-458F-A415-5D6E3719EE44}" dt="2020-08-01T16:18:56.294" v="238" actId="1076"/>
        <pc:sldMkLst>
          <pc:docMk/>
          <pc:sldMk cId="4223752603" sldId="353"/>
        </pc:sldMkLst>
        <pc:spChg chg="mod">
          <ac:chgData name="Gonçalo Sousa Pinto" userId="bc414de2-c78d-4b7f-aad3-42e882f0a172" providerId="ADAL" clId="{1B339E51-C0A4-458F-A415-5D6E3719EE44}" dt="2020-08-01T16:18:11.376" v="220" actId="20577"/>
          <ac:spMkLst>
            <pc:docMk/>
            <pc:sldMk cId="4223752603" sldId="353"/>
            <ac:spMk id="9" creationId="{00000000-0000-0000-0000-000000000000}"/>
          </ac:spMkLst>
        </pc:spChg>
        <pc:spChg chg="mod">
          <ac:chgData name="Gonçalo Sousa Pinto" userId="bc414de2-c78d-4b7f-aad3-42e882f0a172" providerId="ADAL" clId="{1B339E51-C0A4-458F-A415-5D6E3719EE44}" dt="2020-08-01T16:18:56.294" v="238" actId="1076"/>
          <ac:spMkLst>
            <pc:docMk/>
            <pc:sldMk cId="4223752603" sldId="353"/>
            <ac:spMk id="10" creationId="{00000000-0000-0000-0000-000000000000}"/>
          </ac:spMkLst>
        </pc:spChg>
      </pc:sldChg>
      <pc:sldChg chg="add del">
        <pc:chgData name="Gonçalo Sousa Pinto" userId="bc414de2-c78d-4b7f-aad3-42e882f0a172" providerId="ADAL" clId="{1B339E51-C0A4-458F-A415-5D6E3719EE44}" dt="2020-08-01T16:29:56.227" v="338" actId="2696"/>
        <pc:sldMkLst>
          <pc:docMk/>
          <pc:sldMk cId="428658559" sldId="446"/>
        </pc:sldMkLst>
      </pc:sldChg>
      <pc:sldChg chg="add del">
        <pc:chgData name="Gonçalo Sousa Pinto" userId="bc414de2-c78d-4b7f-aad3-42e882f0a172" providerId="ADAL" clId="{1B339E51-C0A4-458F-A415-5D6E3719EE44}" dt="2020-08-01T16:29:53.216" v="336" actId="2696"/>
        <pc:sldMkLst>
          <pc:docMk/>
          <pc:sldMk cId="3025045033" sldId="447"/>
        </pc:sldMkLst>
      </pc:sldChg>
      <pc:sldChg chg="modSp add">
        <pc:chgData name="Gonçalo Sousa Pinto" userId="bc414de2-c78d-4b7f-aad3-42e882f0a172" providerId="ADAL" clId="{1B339E51-C0A4-458F-A415-5D6E3719EE44}" dt="2020-08-01T18:19:26.334" v="1034" actId="1076"/>
        <pc:sldMkLst>
          <pc:docMk/>
          <pc:sldMk cId="2978889520" sldId="448"/>
        </pc:sldMkLst>
        <pc:spChg chg="mod">
          <ac:chgData name="Gonçalo Sousa Pinto" userId="bc414de2-c78d-4b7f-aad3-42e882f0a172" providerId="ADAL" clId="{1B339E51-C0A4-458F-A415-5D6E3719EE44}" dt="2020-08-01T18:19:26.334" v="1034" actId="1076"/>
          <ac:spMkLst>
            <pc:docMk/>
            <pc:sldMk cId="2978889520" sldId="448"/>
            <ac:spMk id="10" creationId="{00000000-0000-0000-0000-000000000000}"/>
          </ac:spMkLst>
        </pc:spChg>
      </pc:sldChg>
      <pc:sldChg chg="add del">
        <pc:chgData name="Gonçalo Sousa Pinto" userId="bc414de2-c78d-4b7f-aad3-42e882f0a172" providerId="ADAL" clId="{1B339E51-C0A4-458F-A415-5D6E3719EE44}" dt="2020-08-01T16:29:51.368" v="335" actId="2696"/>
        <pc:sldMkLst>
          <pc:docMk/>
          <pc:sldMk cId="966602421" sldId="457"/>
        </pc:sldMkLst>
      </pc:sldChg>
      <pc:sldChg chg="addSp delSp modSp add">
        <pc:chgData name="Gonçalo Sousa Pinto" userId="bc414de2-c78d-4b7f-aad3-42e882f0a172" providerId="ADAL" clId="{1B339E51-C0A4-458F-A415-5D6E3719EE44}" dt="2020-08-01T18:35:53.190" v="1287" actId="14100"/>
        <pc:sldMkLst>
          <pc:docMk/>
          <pc:sldMk cId="3125160966" sldId="462"/>
        </pc:sldMkLst>
        <pc:spChg chg="add del">
          <ac:chgData name="Gonçalo Sousa Pinto" userId="bc414de2-c78d-4b7f-aad3-42e882f0a172" providerId="ADAL" clId="{1B339E51-C0A4-458F-A415-5D6E3719EE44}" dt="2020-08-01T18:35:30.171" v="1220" actId="478"/>
          <ac:spMkLst>
            <pc:docMk/>
            <pc:sldMk cId="3125160966" sldId="462"/>
            <ac:spMk id="2" creationId="{81B98CCA-281F-4C29-A27C-FB4FECDCF3CE}"/>
          </ac:spMkLst>
        </pc:spChg>
        <pc:spChg chg="mod">
          <ac:chgData name="Gonçalo Sousa Pinto" userId="bc414de2-c78d-4b7f-aad3-42e882f0a172" providerId="ADAL" clId="{1B339E51-C0A4-458F-A415-5D6E3719EE44}" dt="2020-08-01T18:35:53.190" v="1287" actId="14100"/>
          <ac:spMkLst>
            <pc:docMk/>
            <pc:sldMk cId="3125160966" sldId="462"/>
            <ac:spMk id="25" creationId="{00000000-0000-0000-0000-000000000000}"/>
          </ac:spMkLst>
        </pc:spChg>
        <pc:picChg chg="mod">
          <ac:chgData name="Gonçalo Sousa Pinto" userId="bc414de2-c78d-4b7f-aad3-42e882f0a172" providerId="ADAL" clId="{1B339E51-C0A4-458F-A415-5D6E3719EE44}" dt="2020-08-01T18:35:25.982" v="1219" actId="1076"/>
          <ac:picMkLst>
            <pc:docMk/>
            <pc:sldMk cId="3125160966" sldId="462"/>
            <ac:picMk id="4" creationId="{C155C135-9C5A-4FE9-9950-5D7745605BFD}"/>
          </ac:picMkLst>
        </pc:picChg>
      </pc:sldChg>
      <pc:sldChg chg="add del">
        <pc:chgData name="Gonçalo Sousa Pinto" userId="bc414de2-c78d-4b7f-aad3-42e882f0a172" providerId="ADAL" clId="{1B339E51-C0A4-458F-A415-5D6E3719EE44}" dt="2020-08-01T18:31:19.527" v="1153" actId="2696"/>
        <pc:sldMkLst>
          <pc:docMk/>
          <pc:sldMk cId="3752519914" sldId="462"/>
        </pc:sldMkLst>
      </pc:sldChg>
      <pc:sldChg chg="addSp delSp modSp add">
        <pc:chgData name="Gonçalo Sousa Pinto" userId="bc414de2-c78d-4b7f-aad3-42e882f0a172" providerId="ADAL" clId="{1B339E51-C0A4-458F-A415-5D6E3719EE44}" dt="2020-08-01T16:28:23.741" v="334" actId="478"/>
        <pc:sldMkLst>
          <pc:docMk/>
          <pc:sldMk cId="45862170" sldId="486"/>
        </pc:sldMkLst>
        <pc:spChg chg="mod">
          <ac:chgData name="Gonçalo Sousa Pinto" userId="bc414de2-c78d-4b7f-aad3-42e882f0a172" providerId="ADAL" clId="{1B339E51-C0A4-458F-A415-5D6E3719EE44}" dt="2020-08-01T16:28:02.810" v="333" actId="14100"/>
          <ac:spMkLst>
            <pc:docMk/>
            <pc:sldMk cId="45862170" sldId="486"/>
            <ac:spMk id="14" creationId="{9242F7D3-E658-498E-844B-5B8177D14CC6}"/>
          </ac:spMkLst>
        </pc:spChg>
        <pc:spChg chg="mod">
          <ac:chgData name="Gonçalo Sousa Pinto" userId="bc414de2-c78d-4b7f-aad3-42e882f0a172" providerId="ADAL" clId="{1B339E51-C0A4-458F-A415-5D6E3719EE44}" dt="2020-08-01T16:28:02.810" v="333" actId="14100"/>
          <ac:spMkLst>
            <pc:docMk/>
            <pc:sldMk cId="45862170" sldId="486"/>
            <ac:spMk id="15" creationId="{7DF75547-E74F-4D1F-886D-4894D83DA423}"/>
          </ac:spMkLst>
        </pc:spChg>
        <pc:spChg chg="del">
          <ac:chgData name="Gonçalo Sousa Pinto" userId="bc414de2-c78d-4b7f-aad3-42e882f0a172" providerId="ADAL" clId="{1B339E51-C0A4-458F-A415-5D6E3719EE44}" dt="2020-08-01T16:28:23.741" v="334" actId="478"/>
          <ac:spMkLst>
            <pc:docMk/>
            <pc:sldMk cId="45862170" sldId="486"/>
            <ac:spMk id="16" creationId="{5BC8AD72-52D7-4964-9871-0DC5D09A84B5}"/>
          </ac:spMkLst>
        </pc:spChg>
        <pc:picChg chg="del">
          <ac:chgData name="Gonçalo Sousa Pinto" userId="bc414de2-c78d-4b7f-aad3-42e882f0a172" providerId="ADAL" clId="{1B339E51-C0A4-458F-A415-5D6E3719EE44}" dt="2020-08-01T16:23:24.594" v="322" actId="478"/>
          <ac:picMkLst>
            <pc:docMk/>
            <pc:sldMk cId="45862170" sldId="486"/>
            <ac:picMk id="3" creationId="{9B693D02-06CD-4C5F-AA6E-CFBF7A98BBD4}"/>
          </ac:picMkLst>
        </pc:picChg>
        <pc:picChg chg="add mod ord">
          <ac:chgData name="Gonçalo Sousa Pinto" userId="bc414de2-c78d-4b7f-aad3-42e882f0a172" providerId="ADAL" clId="{1B339E51-C0A4-458F-A415-5D6E3719EE44}" dt="2020-08-01T16:27:49.529" v="331" actId="167"/>
          <ac:picMkLst>
            <pc:docMk/>
            <pc:sldMk cId="45862170" sldId="486"/>
            <ac:picMk id="4" creationId="{F6CC191D-ABA8-46E9-BF73-896AF9701D6C}"/>
          </ac:picMkLst>
        </pc:picChg>
      </pc:sldChg>
      <pc:sldChg chg="add">
        <pc:chgData name="Gonçalo Sousa Pinto" userId="bc414de2-c78d-4b7f-aad3-42e882f0a172" providerId="ADAL" clId="{1B339E51-C0A4-458F-A415-5D6E3719EE44}" dt="2020-08-01T16:22:36.958" v="319"/>
        <pc:sldMkLst>
          <pc:docMk/>
          <pc:sldMk cId="4154973849" sldId="487"/>
        </pc:sldMkLst>
      </pc:sldChg>
      <pc:sldChg chg="add del">
        <pc:chgData name="Gonçalo Sousa Pinto" userId="bc414de2-c78d-4b7f-aad3-42e882f0a172" providerId="ADAL" clId="{1B339E51-C0A4-458F-A415-5D6E3719EE44}" dt="2020-08-01T18:42:28.039" v="1396" actId="2696"/>
        <pc:sldMkLst>
          <pc:docMk/>
          <pc:sldMk cId="3752175916" sldId="989"/>
        </pc:sldMkLst>
      </pc:sldChg>
      <pc:sldChg chg="add del">
        <pc:chgData name="Gonçalo Sousa Pinto" userId="bc414de2-c78d-4b7f-aad3-42e882f0a172" providerId="ADAL" clId="{1B339E51-C0A4-458F-A415-5D6E3719EE44}" dt="2020-08-01T18:42:28.055" v="1397" actId="2696"/>
        <pc:sldMkLst>
          <pc:docMk/>
          <pc:sldMk cId="1785763199" sldId="990"/>
        </pc:sldMkLst>
      </pc:sldChg>
      <pc:sldChg chg="add">
        <pc:chgData name="Gonçalo Sousa Pinto" userId="bc414de2-c78d-4b7f-aad3-42e882f0a172" providerId="ADAL" clId="{1B339E51-C0A4-458F-A415-5D6E3719EE44}" dt="2020-08-01T16:21:53.467" v="303"/>
        <pc:sldMkLst>
          <pc:docMk/>
          <pc:sldMk cId="3967506403" sldId="991"/>
        </pc:sldMkLst>
      </pc:sldChg>
      <pc:sldChg chg="add">
        <pc:chgData name="Gonçalo Sousa Pinto" userId="bc414de2-c78d-4b7f-aad3-42e882f0a172" providerId="ADAL" clId="{1B339E51-C0A4-458F-A415-5D6E3719EE44}" dt="2020-08-01T16:21:53.467" v="303"/>
        <pc:sldMkLst>
          <pc:docMk/>
          <pc:sldMk cId="231548333" sldId="992"/>
        </pc:sldMkLst>
      </pc:sldChg>
      <pc:sldChg chg="add">
        <pc:chgData name="Gonçalo Sousa Pinto" userId="bc414de2-c78d-4b7f-aad3-42e882f0a172" providerId="ADAL" clId="{1B339E51-C0A4-458F-A415-5D6E3719EE44}" dt="2020-08-01T16:21:53.467" v="303"/>
        <pc:sldMkLst>
          <pc:docMk/>
          <pc:sldMk cId="1485324674" sldId="993"/>
        </pc:sldMkLst>
      </pc:sldChg>
      <pc:sldChg chg="add modNotesTx">
        <pc:chgData name="Gonçalo Sousa Pinto" userId="bc414de2-c78d-4b7f-aad3-42e882f0a172" providerId="ADAL" clId="{1B339E51-C0A4-458F-A415-5D6E3719EE44}" dt="2020-08-06T09:42:00.034" v="2182" actId="20577"/>
        <pc:sldMkLst>
          <pc:docMk/>
          <pc:sldMk cId="3434187629" sldId="994"/>
        </pc:sldMkLst>
      </pc:sldChg>
      <pc:sldChg chg="add del">
        <pc:chgData name="Gonçalo Sousa Pinto" userId="bc414de2-c78d-4b7f-aad3-42e882f0a172" providerId="ADAL" clId="{1B339E51-C0A4-458F-A415-5D6E3719EE44}" dt="2020-08-01T18:41:59.592" v="1395" actId="2696"/>
        <pc:sldMkLst>
          <pc:docMk/>
          <pc:sldMk cId="822300939" sldId="995"/>
        </pc:sldMkLst>
      </pc:sldChg>
      <pc:sldChg chg="modSp add del">
        <pc:chgData name="Gonçalo Sousa Pinto" userId="bc414de2-c78d-4b7f-aad3-42e882f0a172" providerId="ADAL" clId="{1B339E51-C0A4-458F-A415-5D6E3719EE44}" dt="2020-08-01T18:31:19.516" v="1152" actId="2696"/>
        <pc:sldMkLst>
          <pc:docMk/>
          <pc:sldMk cId="806776351" sldId="996"/>
        </pc:sldMkLst>
        <pc:spChg chg="mod">
          <ac:chgData name="Gonçalo Sousa Pinto" userId="bc414de2-c78d-4b7f-aad3-42e882f0a172" providerId="ADAL" clId="{1B339E51-C0A4-458F-A415-5D6E3719EE44}" dt="2020-08-01T18:30:47.046" v="1151"/>
          <ac:spMkLst>
            <pc:docMk/>
            <pc:sldMk cId="806776351" sldId="996"/>
            <ac:spMk id="2" creationId="{82E9A362-A554-490D-8A48-8903569BD3D4}"/>
          </ac:spMkLst>
        </pc:spChg>
      </pc:sldChg>
      <pc:sldChg chg="modSp add ord modNotesTx">
        <pc:chgData name="Gonçalo Sousa Pinto" userId="bc414de2-c78d-4b7f-aad3-42e882f0a172" providerId="ADAL" clId="{1B339E51-C0A4-458F-A415-5D6E3719EE44}" dt="2020-08-06T09:50:57.895" v="2307" actId="20577"/>
        <pc:sldMkLst>
          <pc:docMk/>
          <pc:sldMk cId="2934387674" sldId="996"/>
        </pc:sldMkLst>
        <pc:spChg chg="mod">
          <ac:chgData name="Gonçalo Sousa Pinto" userId="bc414de2-c78d-4b7f-aad3-42e882f0a172" providerId="ADAL" clId="{1B339E51-C0A4-458F-A415-5D6E3719EE44}" dt="2020-08-01T18:35:19.926" v="1216"/>
          <ac:spMkLst>
            <pc:docMk/>
            <pc:sldMk cId="2934387674" sldId="996"/>
            <ac:spMk id="3" creationId="{02DA3941-134A-4780-92FB-7284CE75A5FB}"/>
          </ac:spMkLst>
        </pc:spChg>
        <pc:picChg chg="mod">
          <ac:chgData name="Gonçalo Sousa Pinto" userId="bc414de2-c78d-4b7f-aad3-42e882f0a172" providerId="ADAL" clId="{1B339E51-C0A4-458F-A415-5D6E3719EE44}" dt="2020-08-01T18:34:15.475" v="1206" actId="1076"/>
          <ac:picMkLst>
            <pc:docMk/>
            <pc:sldMk cId="2934387674" sldId="996"/>
            <ac:picMk id="5" creationId="{1F09BAFF-3956-479A-B05B-61EB8F6C972E}"/>
          </ac:picMkLst>
        </pc:picChg>
      </pc:sldChg>
      <pc:sldChg chg="modSp add">
        <pc:chgData name="Gonçalo Sousa Pinto" userId="bc414de2-c78d-4b7f-aad3-42e882f0a172" providerId="ADAL" clId="{1B339E51-C0A4-458F-A415-5D6E3719EE44}" dt="2020-08-06T10:00:05.963" v="2329" actId="1036"/>
        <pc:sldMkLst>
          <pc:docMk/>
          <pc:sldMk cId="1305936739" sldId="997"/>
        </pc:sldMkLst>
        <pc:spChg chg="mod">
          <ac:chgData name="Gonçalo Sousa Pinto" userId="bc414de2-c78d-4b7f-aad3-42e882f0a172" providerId="ADAL" clId="{1B339E51-C0A4-458F-A415-5D6E3719EE44}" dt="2020-08-01T18:44:03.781" v="1404" actId="255"/>
          <ac:spMkLst>
            <pc:docMk/>
            <pc:sldMk cId="1305936739" sldId="997"/>
            <ac:spMk id="5" creationId="{8C770C07-8BE8-4AC8-9ECE-D3C8D2AB1EB7}"/>
          </ac:spMkLst>
        </pc:spChg>
        <pc:picChg chg="mod">
          <ac:chgData name="Gonçalo Sousa Pinto" userId="bc414de2-c78d-4b7f-aad3-42e882f0a172" providerId="ADAL" clId="{1B339E51-C0A4-458F-A415-5D6E3719EE44}" dt="2020-08-06T10:00:05.963" v="2329" actId="1036"/>
          <ac:picMkLst>
            <pc:docMk/>
            <pc:sldMk cId="1305936739" sldId="997"/>
            <ac:picMk id="20" creationId="{630FC8D4-2693-4A00-A3B1-C07D43A6BF85}"/>
          </ac:picMkLst>
        </pc:picChg>
      </pc:sldChg>
      <pc:sldChg chg="modSp add">
        <pc:chgData name="Gonçalo Sousa Pinto" userId="bc414de2-c78d-4b7f-aad3-42e882f0a172" providerId="ADAL" clId="{1B339E51-C0A4-458F-A415-5D6E3719EE44}" dt="2020-08-06T09:59:34.283" v="2321" actId="1038"/>
        <pc:sldMkLst>
          <pc:docMk/>
          <pc:sldMk cId="81533507" sldId="998"/>
        </pc:sldMkLst>
        <pc:spChg chg="mod">
          <ac:chgData name="Gonçalo Sousa Pinto" userId="bc414de2-c78d-4b7f-aad3-42e882f0a172" providerId="ADAL" clId="{1B339E51-C0A4-458F-A415-5D6E3719EE44}" dt="2020-08-01T18:44:14.054" v="1405" actId="255"/>
          <ac:spMkLst>
            <pc:docMk/>
            <pc:sldMk cId="81533507" sldId="998"/>
            <ac:spMk id="5" creationId="{8C770C07-8BE8-4AC8-9ECE-D3C8D2AB1EB7}"/>
          </ac:spMkLst>
        </pc:spChg>
        <pc:picChg chg="mod">
          <ac:chgData name="Gonçalo Sousa Pinto" userId="bc414de2-c78d-4b7f-aad3-42e882f0a172" providerId="ADAL" clId="{1B339E51-C0A4-458F-A415-5D6E3719EE44}" dt="2020-08-06T09:59:34.283" v="2321" actId="1038"/>
          <ac:picMkLst>
            <pc:docMk/>
            <pc:sldMk cId="81533507" sldId="998"/>
            <ac:picMk id="2" creationId="{A17A0AAC-2D18-4108-BC57-924123E877D8}"/>
          </ac:picMkLst>
        </pc:picChg>
      </pc:sldChg>
      <pc:sldChg chg="modSp del">
        <pc:chgData name="Gonçalo Sousa Pinto" userId="bc414de2-c78d-4b7f-aad3-42e882f0a172" providerId="ADAL" clId="{1B339E51-C0A4-458F-A415-5D6E3719EE44}" dt="2020-08-02T11:01:57.843" v="1785" actId="2696"/>
        <pc:sldMkLst>
          <pc:docMk/>
          <pc:sldMk cId="1402672475" sldId="1052"/>
        </pc:sldMkLst>
        <pc:spChg chg="mod">
          <ac:chgData name="Gonçalo Sousa Pinto" userId="bc414de2-c78d-4b7f-aad3-42e882f0a172" providerId="ADAL" clId="{1B339E51-C0A4-458F-A415-5D6E3719EE44}" dt="2020-08-01T15:42:41.608" v="24" actId="20577"/>
          <ac:spMkLst>
            <pc:docMk/>
            <pc:sldMk cId="1402672475" sldId="1052"/>
            <ac:spMk id="7" creationId="{F883CA87-678E-4B07-A546-4A0D51A2E66E}"/>
          </ac:spMkLst>
        </pc:spChg>
        <pc:spChg chg="mod">
          <ac:chgData name="Gonçalo Sousa Pinto" userId="bc414de2-c78d-4b7f-aad3-42e882f0a172" providerId="ADAL" clId="{1B339E51-C0A4-458F-A415-5D6E3719EE44}" dt="2020-08-01T15:43:25.466" v="53" actId="1076"/>
          <ac:spMkLst>
            <pc:docMk/>
            <pc:sldMk cId="1402672475" sldId="1052"/>
            <ac:spMk id="10242" creationId="{00000000-0000-0000-0000-000000000000}"/>
          </ac:spMkLst>
        </pc:spChg>
      </pc:sldChg>
      <pc:sldChg chg="addSp delSp modSp">
        <pc:chgData name="Gonçalo Sousa Pinto" userId="bc414de2-c78d-4b7f-aad3-42e882f0a172" providerId="ADAL" clId="{1B339E51-C0A4-458F-A415-5D6E3719EE44}" dt="2020-08-01T15:43:40.937" v="55" actId="478"/>
        <pc:sldMkLst>
          <pc:docMk/>
          <pc:sldMk cId="882339775" sldId="1057"/>
        </pc:sldMkLst>
        <pc:spChg chg="del mod">
          <ac:chgData name="Gonçalo Sousa Pinto" userId="bc414de2-c78d-4b7f-aad3-42e882f0a172" providerId="ADAL" clId="{1B339E51-C0A4-458F-A415-5D6E3719EE44}" dt="2020-08-01T15:42:18.962" v="9"/>
          <ac:spMkLst>
            <pc:docMk/>
            <pc:sldMk cId="882339775" sldId="1057"/>
            <ac:spMk id="2" creationId="{3F178E80-0CD9-476E-B432-431E3F687471}"/>
          </ac:spMkLst>
        </pc:spChg>
        <pc:spChg chg="del">
          <ac:chgData name="Gonçalo Sousa Pinto" userId="bc414de2-c78d-4b7f-aad3-42e882f0a172" providerId="ADAL" clId="{1B339E51-C0A4-458F-A415-5D6E3719EE44}" dt="2020-08-01T15:41:54.512" v="4" actId="478"/>
          <ac:spMkLst>
            <pc:docMk/>
            <pc:sldMk cId="882339775" sldId="1057"/>
            <ac:spMk id="3" creationId="{D7C0957B-51C7-41AC-B4AB-4A0B04D30E56}"/>
          </ac:spMkLst>
        </pc:spChg>
        <pc:spChg chg="del">
          <ac:chgData name="Gonçalo Sousa Pinto" userId="bc414de2-c78d-4b7f-aad3-42e882f0a172" providerId="ADAL" clId="{1B339E51-C0A4-458F-A415-5D6E3719EE44}" dt="2020-08-01T15:41:54.512" v="4" actId="478"/>
          <ac:spMkLst>
            <pc:docMk/>
            <pc:sldMk cId="882339775" sldId="1057"/>
            <ac:spMk id="5" creationId="{188EF1A8-49F3-4E8C-98BE-D533FF06A184}"/>
          </ac:spMkLst>
        </pc:spChg>
        <pc:spChg chg="add mod">
          <ac:chgData name="Gonçalo Sousa Pinto" userId="bc414de2-c78d-4b7f-aad3-42e882f0a172" providerId="ADAL" clId="{1B339E51-C0A4-458F-A415-5D6E3719EE44}" dt="2020-08-01T15:41:54.512" v="4" actId="478"/>
          <ac:spMkLst>
            <pc:docMk/>
            <pc:sldMk cId="882339775" sldId="1057"/>
            <ac:spMk id="6" creationId="{4101BA40-AECF-4D42-B576-11FE843937F1}"/>
          </ac:spMkLst>
        </pc:spChg>
        <pc:spChg chg="add del mod">
          <ac:chgData name="Gonçalo Sousa Pinto" userId="bc414de2-c78d-4b7f-aad3-42e882f0a172" providerId="ADAL" clId="{1B339E51-C0A4-458F-A415-5D6E3719EE44}" dt="2020-08-01T15:43:40.937" v="55" actId="478"/>
          <ac:spMkLst>
            <pc:docMk/>
            <pc:sldMk cId="882339775" sldId="1057"/>
            <ac:spMk id="8" creationId="{6E20A45E-EB7D-4E58-83EC-0BA20CDC79C4}"/>
          </ac:spMkLst>
        </pc:spChg>
        <pc:picChg chg="add mod">
          <ac:chgData name="Gonçalo Sousa Pinto" userId="bc414de2-c78d-4b7f-aad3-42e882f0a172" providerId="ADAL" clId="{1B339E51-C0A4-458F-A415-5D6E3719EE44}" dt="2020-08-01T15:42:25.930" v="11" actId="1076"/>
          <ac:picMkLst>
            <pc:docMk/>
            <pc:sldMk cId="882339775" sldId="1057"/>
            <ac:picMk id="7" creationId="{B3DF579A-1532-4BE4-8DA9-CCA465262E94}"/>
          </ac:picMkLst>
        </pc:picChg>
      </pc:sldChg>
      <pc:sldChg chg="del">
        <pc:chgData name="Gonçalo Sousa Pinto" userId="bc414de2-c78d-4b7f-aad3-42e882f0a172" providerId="ADAL" clId="{1B339E51-C0A4-458F-A415-5D6E3719EE44}" dt="2020-08-01T16:22:34.396" v="304" actId="2696"/>
        <pc:sldMkLst>
          <pc:docMk/>
          <pc:sldMk cId="759746127" sldId="1060"/>
        </pc:sldMkLst>
      </pc:sldChg>
      <pc:sldChg chg="delSp modSp">
        <pc:chgData name="Gonçalo Sousa Pinto" userId="bc414de2-c78d-4b7f-aad3-42e882f0a172" providerId="ADAL" clId="{1B339E51-C0A4-458F-A415-5D6E3719EE44}" dt="2020-08-06T09:05:26.983" v="1808" actId="1076"/>
        <pc:sldMkLst>
          <pc:docMk/>
          <pc:sldMk cId="4093088414" sldId="1061"/>
        </pc:sldMkLst>
        <pc:spChg chg="mod">
          <ac:chgData name="Gonçalo Sousa Pinto" userId="bc414de2-c78d-4b7f-aad3-42e882f0a172" providerId="ADAL" clId="{1B339E51-C0A4-458F-A415-5D6E3719EE44}" dt="2020-08-06T09:05:26.983" v="1808" actId="1076"/>
          <ac:spMkLst>
            <pc:docMk/>
            <pc:sldMk cId="4093088414" sldId="1061"/>
            <ac:spMk id="2" creationId="{00000000-0000-0000-0000-000000000000}"/>
          </ac:spMkLst>
        </pc:spChg>
        <pc:spChg chg="del">
          <ac:chgData name="Gonçalo Sousa Pinto" userId="bc414de2-c78d-4b7f-aad3-42e882f0a172" providerId="ADAL" clId="{1B339E51-C0A4-458F-A415-5D6E3719EE44}" dt="2020-08-06T09:05:24.229" v="1807" actId="478"/>
          <ac:spMkLst>
            <pc:docMk/>
            <pc:sldMk cId="4093088414" sldId="1061"/>
            <ac:spMk id="4" creationId="{00000000-0000-0000-0000-000000000000}"/>
          </ac:spMkLst>
        </pc:spChg>
      </pc:sldChg>
      <pc:sldChg chg="addSp delSp del">
        <pc:chgData name="Gonçalo Sousa Pinto" userId="bc414de2-c78d-4b7f-aad3-42e882f0a172" providerId="ADAL" clId="{1B339E51-C0A4-458F-A415-5D6E3719EE44}" dt="2020-08-01T15:43:34.941" v="54" actId="2696"/>
        <pc:sldMkLst>
          <pc:docMk/>
          <pc:sldMk cId="2548877830" sldId="1063"/>
        </pc:sldMkLst>
        <pc:spChg chg="add">
          <ac:chgData name="Gonçalo Sousa Pinto" userId="bc414de2-c78d-4b7f-aad3-42e882f0a172" providerId="ADAL" clId="{1B339E51-C0A4-458F-A415-5D6E3719EE44}" dt="2020-08-01T15:42:20.555" v="10"/>
          <ac:spMkLst>
            <pc:docMk/>
            <pc:sldMk cId="2548877830" sldId="1063"/>
            <ac:spMk id="5" creationId="{0890FBEF-D443-46D6-8B57-7EDC5D612ED2}"/>
          </ac:spMkLst>
        </pc:spChg>
        <pc:picChg chg="del">
          <ac:chgData name="Gonçalo Sousa Pinto" userId="bc414de2-c78d-4b7f-aad3-42e882f0a172" providerId="ADAL" clId="{1B339E51-C0A4-458F-A415-5D6E3719EE44}" dt="2020-08-01T15:42:03.432" v="6"/>
          <ac:picMkLst>
            <pc:docMk/>
            <pc:sldMk cId="2548877830" sldId="1063"/>
            <ac:picMk id="4" creationId="{00000000-0000-0000-0000-000000000000}"/>
          </ac:picMkLst>
        </pc:picChg>
      </pc:sldChg>
      <pc:sldChg chg="modSp">
        <pc:chgData name="Gonçalo Sousa Pinto" userId="bc414de2-c78d-4b7f-aad3-42e882f0a172" providerId="ADAL" clId="{1B339E51-C0A4-458F-A415-5D6E3719EE44}" dt="2020-08-01T16:16:29.438" v="212" actId="20577"/>
        <pc:sldMkLst>
          <pc:docMk/>
          <pc:sldMk cId="2094822236" sldId="1064"/>
        </pc:sldMkLst>
        <pc:spChg chg="mod">
          <ac:chgData name="Gonçalo Sousa Pinto" userId="bc414de2-c78d-4b7f-aad3-42e882f0a172" providerId="ADAL" clId="{1B339E51-C0A4-458F-A415-5D6E3719EE44}" dt="2020-08-01T16:16:29.438" v="212" actId="20577"/>
          <ac:spMkLst>
            <pc:docMk/>
            <pc:sldMk cId="2094822236" sldId="1064"/>
            <ac:spMk id="2" creationId="{00000000-0000-0000-0000-000000000000}"/>
          </ac:spMkLst>
        </pc:spChg>
      </pc:sldChg>
      <pc:sldChg chg="delSp modSp">
        <pc:chgData name="Gonçalo Sousa Pinto" userId="bc414de2-c78d-4b7f-aad3-42e882f0a172" providerId="ADAL" clId="{1B339E51-C0A4-458F-A415-5D6E3719EE44}" dt="2020-08-06T09:05:50.436" v="1810" actId="1076"/>
        <pc:sldMkLst>
          <pc:docMk/>
          <pc:sldMk cId="101578625" sldId="1065"/>
        </pc:sldMkLst>
        <pc:spChg chg="mod">
          <ac:chgData name="Gonçalo Sousa Pinto" userId="bc414de2-c78d-4b7f-aad3-42e882f0a172" providerId="ADAL" clId="{1B339E51-C0A4-458F-A415-5D6E3719EE44}" dt="2020-08-06T09:05:50.436" v="1810" actId="1076"/>
          <ac:spMkLst>
            <pc:docMk/>
            <pc:sldMk cId="101578625" sldId="1065"/>
            <ac:spMk id="2" creationId="{00000000-0000-0000-0000-000000000000}"/>
          </ac:spMkLst>
        </pc:spChg>
        <pc:spChg chg="del">
          <ac:chgData name="Gonçalo Sousa Pinto" userId="bc414de2-c78d-4b7f-aad3-42e882f0a172" providerId="ADAL" clId="{1B339E51-C0A4-458F-A415-5D6E3719EE44}" dt="2020-08-06T09:05:46.797" v="1809" actId="478"/>
          <ac:spMkLst>
            <pc:docMk/>
            <pc:sldMk cId="101578625" sldId="1065"/>
            <ac:spMk id="4" creationId="{00000000-0000-0000-0000-000000000000}"/>
          </ac:spMkLst>
        </pc:spChg>
      </pc:sldChg>
      <pc:sldChg chg="add">
        <pc:chgData name="Gonçalo Sousa Pinto" userId="bc414de2-c78d-4b7f-aad3-42e882f0a172" providerId="ADAL" clId="{1B339E51-C0A4-458F-A415-5D6E3719EE44}" dt="2020-08-01T15:41:48.253" v="3"/>
        <pc:sldMkLst>
          <pc:docMk/>
          <pc:sldMk cId="4242682276" sldId="1068"/>
        </pc:sldMkLst>
      </pc:sldChg>
      <pc:sldChg chg="addSp delSp modSp add">
        <pc:chgData name="Gonçalo Sousa Pinto" userId="bc414de2-c78d-4b7f-aad3-42e882f0a172" providerId="ADAL" clId="{1B339E51-C0A4-458F-A415-5D6E3719EE44}" dt="2020-08-06T09:50:38.213" v="2306" actId="20577"/>
        <pc:sldMkLst>
          <pc:docMk/>
          <pc:sldMk cId="1404995244" sldId="1069"/>
        </pc:sldMkLst>
        <pc:spChg chg="mod">
          <ac:chgData name="Gonçalo Sousa Pinto" userId="bc414de2-c78d-4b7f-aad3-42e882f0a172" providerId="ADAL" clId="{1B339E51-C0A4-458F-A415-5D6E3719EE44}" dt="2020-08-06T09:50:38.213" v="2306" actId="20577"/>
          <ac:spMkLst>
            <pc:docMk/>
            <pc:sldMk cId="1404995244" sldId="1069"/>
            <ac:spMk id="2" creationId="{67A93342-11A5-4A25-879C-14A196FCC0D2}"/>
          </ac:spMkLst>
        </pc:spChg>
        <pc:spChg chg="del mod">
          <ac:chgData name="Gonçalo Sousa Pinto" userId="bc414de2-c78d-4b7f-aad3-42e882f0a172" providerId="ADAL" clId="{1B339E51-C0A4-458F-A415-5D6E3719EE44}" dt="2020-08-01T16:31:19.541" v="351" actId="478"/>
          <ac:spMkLst>
            <pc:docMk/>
            <pc:sldMk cId="1404995244" sldId="1069"/>
            <ac:spMk id="3" creationId="{EF9FC36F-EF64-47E5-9AB4-EAEDEF39F848}"/>
          </ac:spMkLst>
        </pc:spChg>
        <pc:picChg chg="add mod">
          <ac:chgData name="Gonçalo Sousa Pinto" userId="bc414de2-c78d-4b7f-aad3-42e882f0a172" providerId="ADAL" clId="{1B339E51-C0A4-458F-A415-5D6E3719EE44}" dt="2020-08-01T16:32:34.460" v="402" actId="1076"/>
          <ac:picMkLst>
            <pc:docMk/>
            <pc:sldMk cId="1404995244" sldId="1069"/>
            <ac:picMk id="5" creationId="{3B527164-6D47-4841-96CD-CB225642E9BA}"/>
          </ac:picMkLst>
        </pc:picChg>
      </pc:sldChg>
      <pc:sldChg chg="addSp delSp modSp add mod modClrScheme chgLayout">
        <pc:chgData name="Gonçalo Sousa Pinto" userId="bc414de2-c78d-4b7f-aad3-42e882f0a172" providerId="ADAL" clId="{1B339E51-C0A4-458F-A415-5D6E3719EE44}" dt="2020-08-06T09:12:05.741" v="1859" actId="20577"/>
        <pc:sldMkLst>
          <pc:docMk/>
          <pc:sldMk cId="3195015434" sldId="1070"/>
        </pc:sldMkLst>
        <pc:spChg chg="del">
          <ac:chgData name="Gonçalo Sousa Pinto" userId="bc414de2-c78d-4b7f-aad3-42e882f0a172" providerId="ADAL" clId="{1B339E51-C0A4-458F-A415-5D6E3719EE44}" dt="2020-08-01T16:38:19.644" v="411" actId="478"/>
          <ac:spMkLst>
            <pc:docMk/>
            <pc:sldMk cId="3195015434" sldId="1070"/>
            <ac:spMk id="2" creationId="{F8CDED05-B2C2-4C27-B678-74BAC86C3549}"/>
          </ac:spMkLst>
        </pc:spChg>
        <pc:spChg chg="del">
          <ac:chgData name="Gonçalo Sousa Pinto" userId="bc414de2-c78d-4b7f-aad3-42e882f0a172" providerId="ADAL" clId="{1B339E51-C0A4-458F-A415-5D6E3719EE44}" dt="2020-08-01T16:38:19.644" v="411" actId="478"/>
          <ac:spMkLst>
            <pc:docMk/>
            <pc:sldMk cId="3195015434" sldId="1070"/>
            <ac:spMk id="3" creationId="{A146948C-80AA-4BE6-B170-EBA081B0825C}"/>
          </ac:spMkLst>
        </pc:spChg>
        <pc:spChg chg="add mod ord">
          <ac:chgData name="Gonçalo Sousa Pinto" userId="bc414de2-c78d-4b7f-aad3-42e882f0a172" providerId="ADAL" clId="{1B339E51-C0A4-458F-A415-5D6E3719EE44}" dt="2020-08-06T09:12:05.741" v="1859" actId="20577"/>
          <ac:spMkLst>
            <pc:docMk/>
            <pc:sldMk cId="3195015434" sldId="1070"/>
            <ac:spMk id="4" creationId="{08A3EA29-6CF2-4AE9-9E5B-24992B2A63E1}"/>
          </ac:spMkLst>
        </pc:spChg>
        <pc:spChg chg="add del mod">
          <ac:chgData name="Gonçalo Sousa Pinto" userId="bc414de2-c78d-4b7f-aad3-42e882f0a172" providerId="ADAL" clId="{1B339E51-C0A4-458F-A415-5D6E3719EE44}" dt="2020-08-01T17:06:39.202" v="425" actId="26606"/>
          <ac:spMkLst>
            <pc:docMk/>
            <pc:sldMk cId="3195015434" sldId="1070"/>
            <ac:spMk id="10" creationId="{D5AE976B-9734-4121-AE0F-31A630D81A2E}"/>
          </ac:spMkLst>
        </pc:spChg>
        <pc:spChg chg="add del mod">
          <ac:chgData name="Gonçalo Sousa Pinto" userId="bc414de2-c78d-4b7f-aad3-42e882f0a172" providerId="ADAL" clId="{1B339E51-C0A4-458F-A415-5D6E3719EE44}" dt="2020-08-01T17:06:39.202" v="425" actId="26606"/>
          <ac:spMkLst>
            <pc:docMk/>
            <pc:sldMk cId="3195015434" sldId="1070"/>
            <ac:spMk id="12" creationId="{EB01848E-D9B6-4C17-918A-98400CD8ECD2}"/>
          </ac:spMkLst>
        </pc:spChg>
        <pc:spChg chg="add del mod">
          <ac:chgData name="Gonçalo Sousa Pinto" userId="bc414de2-c78d-4b7f-aad3-42e882f0a172" providerId="ADAL" clId="{1B339E51-C0A4-458F-A415-5D6E3719EE44}" dt="2020-08-01T17:06:39.970" v="428" actId="26606"/>
          <ac:spMkLst>
            <pc:docMk/>
            <pc:sldMk cId="3195015434" sldId="1070"/>
            <ac:spMk id="14" creationId="{914073E8-E0E2-4F5B-AB06-5A61B9E892A2}"/>
          </ac:spMkLst>
        </pc:spChg>
        <pc:spChg chg="add del mod">
          <ac:chgData name="Gonçalo Sousa Pinto" userId="bc414de2-c78d-4b7f-aad3-42e882f0a172" providerId="ADAL" clId="{1B339E51-C0A4-458F-A415-5D6E3719EE44}" dt="2020-08-01T17:06:39.970" v="428" actId="26606"/>
          <ac:spMkLst>
            <pc:docMk/>
            <pc:sldMk cId="3195015434" sldId="1070"/>
            <ac:spMk id="15" creationId="{0B4BB0DF-2359-4A52-8BA7-390F39804912}"/>
          </ac:spMkLst>
        </pc:spChg>
        <pc:spChg chg="add del mod">
          <ac:chgData name="Gonçalo Sousa Pinto" userId="bc414de2-c78d-4b7f-aad3-42e882f0a172" providerId="ADAL" clId="{1B339E51-C0A4-458F-A415-5D6E3719EE44}" dt="2020-08-01T17:06:39.970" v="428" actId="26606"/>
          <ac:spMkLst>
            <pc:docMk/>
            <pc:sldMk cId="3195015434" sldId="1070"/>
            <ac:spMk id="16" creationId="{15F5C2CE-4D05-4581-ADB6-256BD1623D55}"/>
          </ac:spMkLst>
        </pc:spChg>
        <pc:spChg chg="add mod">
          <ac:chgData name="Gonçalo Sousa Pinto" userId="bc414de2-c78d-4b7f-aad3-42e882f0a172" providerId="ADAL" clId="{1B339E51-C0A4-458F-A415-5D6E3719EE44}" dt="2020-08-01T17:09:42.388" v="474" actId="1076"/>
          <ac:spMkLst>
            <pc:docMk/>
            <pc:sldMk cId="3195015434" sldId="1070"/>
            <ac:spMk id="17" creationId="{08155EB6-99DF-4BD3-8D1B-BC2FE54C8A89}"/>
          </ac:spMkLst>
        </pc:spChg>
        <pc:spChg chg="add del mod">
          <ac:chgData name="Gonçalo Sousa Pinto" userId="bc414de2-c78d-4b7f-aad3-42e882f0a172" providerId="ADAL" clId="{1B339E51-C0A4-458F-A415-5D6E3719EE44}" dt="2020-08-01T17:06:40.841" v="431" actId="26606"/>
          <ac:spMkLst>
            <pc:docMk/>
            <pc:sldMk cId="3195015434" sldId="1070"/>
            <ac:spMk id="18" creationId="{3F626D05-D804-4831-ADC2-16EE53B322D0}"/>
          </ac:spMkLst>
        </pc:spChg>
        <pc:spChg chg="add del mod">
          <ac:chgData name="Gonçalo Sousa Pinto" userId="bc414de2-c78d-4b7f-aad3-42e882f0a172" providerId="ADAL" clId="{1B339E51-C0A4-458F-A415-5D6E3719EE44}" dt="2020-08-01T17:06:40.841" v="431" actId="26606"/>
          <ac:spMkLst>
            <pc:docMk/>
            <pc:sldMk cId="3195015434" sldId="1070"/>
            <ac:spMk id="19" creationId="{FB180F39-08AD-4F62-93C3-7E81C6D5A82F}"/>
          </ac:spMkLst>
        </pc:spChg>
        <pc:spChg chg="add del mod">
          <ac:chgData name="Gonçalo Sousa Pinto" userId="bc414de2-c78d-4b7f-aad3-42e882f0a172" providerId="ADAL" clId="{1B339E51-C0A4-458F-A415-5D6E3719EE44}" dt="2020-08-01T17:06:40.841" v="431" actId="26606"/>
          <ac:spMkLst>
            <pc:docMk/>
            <pc:sldMk cId="3195015434" sldId="1070"/>
            <ac:spMk id="20" creationId="{93F30E61-18CC-4920-AA1E-78B783EE5C21}"/>
          </ac:spMkLst>
        </pc:spChg>
        <pc:spChg chg="add del mod">
          <ac:chgData name="Gonçalo Sousa Pinto" userId="bc414de2-c78d-4b7f-aad3-42e882f0a172" providerId="ADAL" clId="{1B339E51-C0A4-458F-A415-5D6E3719EE44}" dt="2020-08-01T17:06:44.239" v="434" actId="26606"/>
          <ac:spMkLst>
            <pc:docMk/>
            <pc:sldMk cId="3195015434" sldId="1070"/>
            <ac:spMk id="22" creationId="{86DFC238-C132-4C73-A259-C528F1B19572}"/>
          </ac:spMkLst>
        </pc:spChg>
        <pc:spChg chg="add del mod">
          <ac:chgData name="Gonçalo Sousa Pinto" userId="bc414de2-c78d-4b7f-aad3-42e882f0a172" providerId="ADAL" clId="{1B339E51-C0A4-458F-A415-5D6E3719EE44}" dt="2020-08-01T17:06:44.239" v="434" actId="26606"/>
          <ac:spMkLst>
            <pc:docMk/>
            <pc:sldMk cId="3195015434" sldId="1070"/>
            <ac:spMk id="23" creationId="{801F3E9A-119C-4847-83C1-E38D7878F0AC}"/>
          </ac:spMkLst>
        </pc:spChg>
        <pc:picChg chg="add mod">
          <ac:chgData name="Gonçalo Sousa Pinto" userId="bc414de2-c78d-4b7f-aad3-42e882f0a172" providerId="ADAL" clId="{1B339E51-C0A4-458F-A415-5D6E3719EE44}" dt="2020-08-01T17:09:38.563" v="473" actId="1076"/>
          <ac:picMkLst>
            <pc:docMk/>
            <pc:sldMk cId="3195015434" sldId="1070"/>
            <ac:picMk id="5" creationId="{65E583E4-D4E4-44CD-89C4-AF94409F98C6}"/>
          </ac:picMkLst>
        </pc:picChg>
      </pc:sldChg>
      <pc:sldChg chg="addSp modSp add modAnim">
        <pc:chgData name="Gonçalo Sousa Pinto" userId="bc414de2-c78d-4b7f-aad3-42e882f0a172" providerId="ADAL" clId="{1B339E51-C0A4-458F-A415-5D6E3719EE44}" dt="2020-08-06T09:09:35.982" v="1811" actId="14100"/>
        <pc:sldMkLst>
          <pc:docMk/>
          <pc:sldMk cId="3399382884" sldId="1071"/>
        </pc:sldMkLst>
        <pc:spChg chg="mod">
          <ac:chgData name="Gonçalo Sousa Pinto" userId="bc414de2-c78d-4b7f-aad3-42e882f0a172" providerId="ADAL" clId="{1B339E51-C0A4-458F-A415-5D6E3719EE44}" dt="2020-08-06T09:09:35.982" v="1811" actId="14100"/>
          <ac:spMkLst>
            <pc:docMk/>
            <pc:sldMk cId="3399382884" sldId="1071"/>
            <ac:spMk id="5" creationId="{00000000-0000-0000-0000-000000000000}"/>
          </ac:spMkLst>
        </pc:spChg>
        <pc:spChg chg="mod">
          <ac:chgData name="Gonçalo Sousa Pinto" userId="bc414de2-c78d-4b7f-aad3-42e882f0a172" providerId="ADAL" clId="{1B339E51-C0A4-458F-A415-5D6E3719EE44}" dt="2020-08-01T17:09:54.885" v="476" actId="1076"/>
          <ac:spMkLst>
            <pc:docMk/>
            <pc:sldMk cId="3399382884" sldId="1071"/>
            <ac:spMk id="6" creationId="{00000000-0000-0000-0000-000000000000}"/>
          </ac:spMkLst>
        </pc:spChg>
        <pc:picChg chg="add mod">
          <ac:chgData name="Gonçalo Sousa Pinto" userId="bc414de2-c78d-4b7f-aad3-42e882f0a172" providerId="ADAL" clId="{1B339E51-C0A4-458F-A415-5D6E3719EE44}" dt="2020-08-01T17:10:23.056" v="478" actId="1076"/>
          <ac:picMkLst>
            <pc:docMk/>
            <pc:sldMk cId="3399382884" sldId="1071"/>
            <ac:picMk id="7" creationId="{770A6CB0-7D11-47E6-AD30-056D4E854431}"/>
          </ac:picMkLst>
        </pc:picChg>
      </pc:sldChg>
      <pc:sldChg chg="addSp delSp modSp add">
        <pc:chgData name="Gonçalo Sousa Pinto" userId="bc414de2-c78d-4b7f-aad3-42e882f0a172" providerId="ADAL" clId="{1B339E51-C0A4-458F-A415-5D6E3719EE44}" dt="2020-08-06T09:13:33.101" v="1861" actId="113"/>
        <pc:sldMkLst>
          <pc:docMk/>
          <pc:sldMk cId="789551553" sldId="1072"/>
        </pc:sldMkLst>
        <pc:spChg chg="mod">
          <ac:chgData name="Gonçalo Sousa Pinto" userId="bc414de2-c78d-4b7f-aad3-42e882f0a172" providerId="ADAL" clId="{1B339E51-C0A4-458F-A415-5D6E3719EE44}" dt="2020-08-06T09:13:33.101" v="1861" actId="113"/>
          <ac:spMkLst>
            <pc:docMk/>
            <pc:sldMk cId="789551553" sldId="1072"/>
            <ac:spMk id="4" creationId="{08A3EA29-6CF2-4AE9-9E5B-24992B2A63E1}"/>
          </ac:spMkLst>
        </pc:spChg>
        <pc:picChg chg="del">
          <ac:chgData name="Gonçalo Sousa Pinto" userId="bc414de2-c78d-4b7f-aad3-42e882f0a172" providerId="ADAL" clId="{1B339E51-C0A4-458F-A415-5D6E3719EE44}" dt="2020-08-01T17:16:18.650" v="492" actId="478"/>
          <ac:picMkLst>
            <pc:docMk/>
            <pc:sldMk cId="789551553" sldId="1072"/>
            <ac:picMk id="5" creationId="{65E583E4-D4E4-44CD-89C4-AF94409F98C6}"/>
          </ac:picMkLst>
        </pc:picChg>
        <pc:picChg chg="add mod">
          <ac:chgData name="Gonçalo Sousa Pinto" userId="bc414de2-c78d-4b7f-aad3-42e882f0a172" providerId="ADAL" clId="{1B339E51-C0A4-458F-A415-5D6E3719EE44}" dt="2020-08-01T17:16:35.391" v="496" actId="1076"/>
          <ac:picMkLst>
            <pc:docMk/>
            <pc:sldMk cId="789551553" sldId="1072"/>
            <ac:picMk id="6" creationId="{E1841B64-8FB6-4E08-8783-D34F23E15010}"/>
          </ac:picMkLst>
        </pc:picChg>
        <pc:picChg chg="add del">
          <ac:chgData name="Gonçalo Sousa Pinto" userId="bc414de2-c78d-4b7f-aad3-42e882f0a172" providerId="ADAL" clId="{1B339E51-C0A4-458F-A415-5D6E3719EE44}" dt="2020-08-01T17:27:19.373" v="505" actId="478"/>
          <ac:picMkLst>
            <pc:docMk/>
            <pc:sldMk cId="789551553" sldId="1072"/>
            <ac:picMk id="1026" creationId="{6999DBA6-DB55-4D79-AC29-4E75EC250E75}"/>
          </ac:picMkLst>
        </pc:picChg>
      </pc:sldChg>
      <pc:sldChg chg="addSp delSp modSp add">
        <pc:chgData name="Gonçalo Sousa Pinto" userId="bc414de2-c78d-4b7f-aad3-42e882f0a172" providerId="ADAL" clId="{1B339E51-C0A4-458F-A415-5D6E3719EE44}" dt="2020-08-06T09:15:26.030" v="1869" actId="14100"/>
        <pc:sldMkLst>
          <pc:docMk/>
          <pc:sldMk cId="75800317" sldId="1073"/>
        </pc:sldMkLst>
        <pc:spChg chg="add mod">
          <ac:chgData name="Gonçalo Sousa Pinto" userId="bc414de2-c78d-4b7f-aad3-42e882f0a172" providerId="ADAL" clId="{1B339E51-C0A4-458F-A415-5D6E3719EE44}" dt="2020-08-01T18:53:59.271" v="1711" actId="20577"/>
          <ac:spMkLst>
            <pc:docMk/>
            <pc:sldMk cId="75800317" sldId="1073"/>
            <ac:spMk id="2" creationId="{C1E53D65-7F7E-4F06-B6C5-EA0BA315F363}"/>
          </ac:spMkLst>
        </pc:spChg>
        <pc:spChg chg="add mod">
          <ac:chgData name="Gonçalo Sousa Pinto" userId="bc414de2-c78d-4b7f-aad3-42e882f0a172" providerId="ADAL" clId="{1B339E51-C0A4-458F-A415-5D6E3719EE44}" dt="2020-08-06T09:15:26.030" v="1869" actId="14100"/>
          <ac:spMkLst>
            <pc:docMk/>
            <pc:sldMk cId="75800317" sldId="1073"/>
            <ac:spMk id="3" creationId="{0DF197E5-98AC-4FED-9A0A-2C0259B7DCCB}"/>
          </ac:spMkLst>
        </pc:spChg>
        <pc:spChg chg="mod">
          <ac:chgData name="Gonçalo Sousa Pinto" userId="bc414de2-c78d-4b7f-aad3-42e882f0a172" providerId="ADAL" clId="{1B339E51-C0A4-458F-A415-5D6E3719EE44}" dt="2020-08-01T17:29:13.353" v="520" actId="20577"/>
          <ac:spMkLst>
            <pc:docMk/>
            <pc:sldMk cId="75800317" sldId="1073"/>
            <ac:spMk id="4" creationId="{08A3EA29-6CF2-4AE9-9E5B-24992B2A63E1}"/>
          </ac:spMkLst>
        </pc:spChg>
        <pc:spChg chg="add mod">
          <ac:chgData name="Gonçalo Sousa Pinto" userId="bc414de2-c78d-4b7f-aad3-42e882f0a172" providerId="ADAL" clId="{1B339E51-C0A4-458F-A415-5D6E3719EE44}" dt="2020-08-06T09:15:17.613" v="1868" actId="14100"/>
          <ac:spMkLst>
            <pc:docMk/>
            <pc:sldMk cId="75800317" sldId="1073"/>
            <ac:spMk id="7" creationId="{562CA2CA-8244-4A70-B67F-8ACB74F9CAC9}"/>
          </ac:spMkLst>
        </pc:spChg>
        <pc:spChg chg="mod">
          <ac:chgData name="Gonçalo Sousa Pinto" userId="bc414de2-c78d-4b7f-aad3-42e882f0a172" providerId="ADAL" clId="{1B339E51-C0A4-458F-A415-5D6E3719EE44}" dt="2020-08-01T17:28:03.803" v="515" actId="1076"/>
          <ac:spMkLst>
            <pc:docMk/>
            <pc:sldMk cId="75800317" sldId="1073"/>
            <ac:spMk id="17" creationId="{08155EB6-99DF-4BD3-8D1B-BC2FE54C8A89}"/>
          </ac:spMkLst>
        </pc:spChg>
        <pc:picChg chg="del mod">
          <ac:chgData name="Gonçalo Sousa Pinto" userId="bc414de2-c78d-4b7f-aad3-42e882f0a172" providerId="ADAL" clId="{1B339E51-C0A4-458F-A415-5D6E3719EE44}" dt="2020-08-01T17:28:39.290" v="519" actId="478"/>
          <ac:picMkLst>
            <pc:docMk/>
            <pc:sldMk cId="75800317" sldId="1073"/>
            <ac:picMk id="6" creationId="{E1841B64-8FB6-4E08-8783-D34F23E15010}"/>
          </ac:picMkLst>
        </pc:picChg>
        <pc:picChg chg="mod">
          <ac:chgData name="Gonçalo Sousa Pinto" userId="bc414de2-c78d-4b7f-aad3-42e882f0a172" providerId="ADAL" clId="{1B339E51-C0A4-458F-A415-5D6E3719EE44}" dt="2020-08-01T17:28:08.860" v="516" actId="1076"/>
          <ac:picMkLst>
            <pc:docMk/>
            <pc:sldMk cId="75800317" sldId="1073"/>
            <ac:picMk id="1026" creationId="{6999DBA6-DB55-4D79-AC29-4E75EC250E75}"/>
          </ac:picMkLst>
        </pc:picChg>
      </pc:sldChg>
      <pc:sldChg chg="addSp delSp modSp add ord">
        <pc:chgData name="Gonçalo Sousa Pinto" userId="bc414de2-c78d-4b7f-aad3-42e882f0a172" providerId="ADAL" clId="{1B339E51-C0A4-458F-A415-5D6E3719EE44}" dt="2020-08-01T18:55:21.509" v="1714" actId="2711"/>
        <pc:sldMkLst>
          <pc:docMk/>
          <pc:sldMk cId="2801601640" sldId="1074"/>
        </pc:sldMkLst>
        <pc:spChg chg="del">
          <ac:chgData name="Gonçalo Sousa Pinto" userId="bc414de2-c78d-4b7f-aad3-42e882f0a172" providerId="ADAL" clId="{1B339E51-C0A4-458F-A415-5D6E3719EE44}" dt="2020-08-01T17:39:42.371" v="574" actId="478"/>
          <ac:spMkLst>
            <pc:docMk/>
            <pc:sldMk cId="2801601640" sldId="1074"/>
            <ac:spMk id="2" creationId="{A91C0345-7626-4236-80FE-AF6B01920C0F}"/>
          </ac:spMkLst>
        </pc:spChg>
        <pc:spChg chg="mod">
          <ac:chgData name="Gonçalo Sousa Pinto" userId="bc414de2-c78d-4b7f-aad3-42e882f0a172" providerId="ADAL" clId="{1B339E51-C0A4-458F-A415-5D6E3719EE44}" dt="2020-08-01T17:42:53.791" v="604" actId="14100"/>
          <ac:spMkLst>
            <pc:docMk/>
            <pc:sldMk cId="2801601640" sldId="1074"/>
            <ac:spMk id="3" creationId="{EBECB8A6-0BBD-49F2-8A3E-DD4EB3E76CF4}"/>
          </ac:spMkLst>
        </pc:spChg>
        <pc:spChg chg="add mod">
          <ac:chgData name="Gonçalo Sousa Pinto" userId="bc414de2-c78d-4b7f-aad3-42e882f0a172" providerId="ADAL" clId="{1B339E51-C0A4-458F-A415-5D6E3719EE44}" dt="2020-08-01T18:55:21.509" v="1714" actId="2711"/>
          <ac:spMkLst>
            <pc:docMk/>
            <pc:sldMk cId="2801601640" sldId="1074"/>
            <ac:spMk id="5" creationId="{9937C229-9E47-459B-97BE-B49C7B405EBF}"/>
          </ac:spMkLst>
        </pc:spChg>
        <pc:spChg chg="add mod">
          <ac:chgData name="Gonçalo Sousa Pinto" userId="bc414de2-c78d-4b7f-aad3-42e882f0a172" providerId="ADAL" clId="{1B339E51-C0A4-458F-A415-5D6E3719EE44}" dt="2020-08-01T17:45:44.446" v="651" actId="1076"/>
          <ac:spMkLst>
            <pc:docMk/>
            <pc:sldMk cId="2801601640" sldId="1074"/>
            <ac:spMk id="6" creationId="{1F13DB44-3D97-4501-A6CF-3B5B853E9657}"/>
          </ac:spMkLst>
        </pc:spChg>
        <pc:spChg chg="add mod">
          <ac:chgData name="Gonçalo Sousa Pinto" userId="bc414de2-c78d-4b7f-aad3-42e882f0a172" providerId="ADAL" clId="{1B339E51-C0A4-458F-A415-5D6E3719EE44}" dt="2020-08-01T18:55:11.964" v="1713" actId="2711"/>
          <ac:spMkLst>
            <pc:docMk/>
            <pc:sldMk cId="2801601640" sldId="1074"/>
            <ac:spMk id="9" creationId="{E24DB000-5785-4719-8811-662ED76E746B}"/>
          </ac:spMkLst>
        </pc:spChg>
        <pc:picChg chg="add mod">
          <ac:chgData name="Gonçalo Sousa Pinto" userId="bc414de2-c78d-4b7f-aad3-42e882f0a172" providerId="ADAL" clId="{1B339E51-C0A4-458F-A415-5D6E3719EE44}" dt="2020-08-01T17:42:49.402" v="603" actId="14100"/>
          <ac:picMkLst>
            <pc:docMk/>
            <pc:sldMk cId="2801601640" sldId="1074"/>
            <ac:picMk id="4" creationId="{6BBB4B89-0FD7-479F-841F-665DD58C2C42}"/>
          </ac:picMkLst>
        </pc:picChg>
        <pc:picChg chg="add del mod">
          <ac:chgData name="Gonçalo Sousa Pinto" userId="bc414de2-c78d-4b7f-aad3-42e882f0a172" providerId="ADAL" clId="{1B339E51-C0A4-458F-A415-5D6E3719EE44}" dt="2020-08-01T17:43:30.669" v="616" actId="478"/>
          <ac:picMkLst>
            <pc:docMk/>
            <pc:sldMk cId="2801601640" sldId="1074"/>
            <ac:picMk id="7" creationId="{785817C7-E3D2-4091-BBB0-1996B10EAAFA}"/>
          </ac:picMkLst>
        </pc:picChg>
        <pc:picChg chg="add mod">
          <ac:chgData name="Gonçalo Sousa Pinto" userId="bc414de2-c78d-4b7f-aad3-42e882f0a172" providerId="ADAL" clId="{1B339E51-C0A4-458F-A415-5D6E3719EE44}" dt="2020-08-01T17:45:44.446" v="651" actId="1076"/>
          <ac:picMkLst>
            <pc:docMk/>
            <pc:sldMk cId="2801601640" sldId="1074"/>
            <ac:picMk id="8" creationId="{350654C2-0D34-48E8-9DBA-9D0A8DECFD0D}"/>
          </ac:picMkLst>
        </pc:picChg>
      </pc:sldChg>
      <pc:sldChg chg="addSp delSp modSp add">
        <pc:chgData name="Gonçalo Sousa Pinto" userId="bc414de2-c78d-4b7f-aad3-42e882f0a172" providerId="ADAL" clId="{1B339E51-C0A4-458F-A415-5D6E3719EE44}" dt="2020-08-01T18:57:48.828" v="1729" actId="255"/>
        <pc:sldMkLst>
          <pc:docMk/>
          <pc:sldMk cId="4073039207" sldId="1075"/>
        </pc:sldMkLst>
        <pc:spChg chg="del">
          <ac:chgData name="Gonçalo Sousa Pinto" userId="bc414de2-c78d-4b7f-aad3-42e882f0a172" providerId="ADAL" clId="{1B339E51-C0A4-458F-A415-5D6E3719EE44}" dt="2020-08-01T17:48:21.173" v="717" actId="478"/>
          <ac:spMkLst>
            <pc:docMk/>
            <pc:sldMk cId="4073039207" sldId="1075"/>
            <ac:spMk id="2" creationId="{518228EC-5ADE-4C83-AF6C-7D3EED147587}"/>
          </ac:spMkLst>
        </pc:spChg>
        <pc:spChg chg="del">
          <ac:chgData name="Gonçalo Sousa Pinto" userId="bc414de2-c78d-4b7f-aad3-42e882f0a172" providerId="ADAL" clId="{1B339E51-C0A4-458F-A415-5D6E3719EE44}" dt="2020-08-01T17:48:21.173" v="717" actId="478"/>
          <ac:spMkLst>
            <pc:docMk/>
            <pc:sldMk cId="4073039207" sldId="1075"/>
            <ac:spMk id="3" creationId="{171051A3-0ED4-4DB2-A14F-F279FC1947B9}"/>
          </ac:spMkLst>
        </pc:spChg>
        <pc:spChg chg="add mod">
          <ac:chgData name="Gonçalo Sousa Pinto" userId="bc414de2-c78d-4b7f-aad3-42e882f0a172" providerId="ADAL" clId="{1B339E51-C0A4-458F-A415-5D6E3719EE44}" dt="2020-08-01T18:55:52.265" v="1718" actId="1076"/>
          <ac:spMkLst>
            <pc:docMk/>
            <pc:sldMk cId="4073039207" sldId="1075"/>
            <ac:spMk id="4" creationId="{C40B4426-532D-4C19-9E05-3CD482C7039A}"/>
          </ac:spMkLst>
        </pc:spChg>
        <pc:spChg chg="add mod">
          <ac:chgData name="Gonçalo Sousa Pinto" userId="bc414de2-c78d-4b7f-aad3-42e882f0a172" providerId="ADAL" clId="{1B339E51-C0A4-458F-A415-5D6E3719EE44}" dt="2020-08-01T18:57:48.828" v="1729" actId="255"/>
          <ac:spMkLst>
            <pc:docMk/>
            <pc:sldMk cId="4073039207" sldId="1075"/>
            <ac:spMk id="5" creationId="{F4D8ACE0-5D38-4275-BA4D-96484B85B933}"/>
          </ac:spMkLst>
        </pc:spChg>
      </pc:sldChg>
      <pc:sldChg chg="modSp add">
        <pc:chgData name="Gonçalo Sousa Pinto" userId="bc414de2-c78d-4b7f-aad3-42e882f0a172" providerId="ADAL" clId="{1B339E51-C0A4-458F-A415-5D6E3719EE44}" dt="2020-08-01T18:56:58.618" v="1722" actId="1076"/>
        <pc:sldMkLst>
          <pc:docMk/>
          <pc:sldMk cId="3436529508" sldId="1076"/>
        </pc:sldMkLst>
        <pc:spChg chg="mod">
          <ac:chgData name="Gonçalo Sousa Pinto" userId="bc414de2-c78d-4b7f-aad3-42e882f0a172" providerId="ADAL" clId="{1B339E51-C0A4-458F-A415-5D6E3719EE44}" dt="2020-08-01T18:55:44.127" v="1716" actId="1076"/>
          <ac:spMkLst>
            <pc:docMk/>
            <pc:sldMk cId="3436529508" sldId="1076"/>
            <ac:spMk id="4" creationId="{C40B4426-532D-4C19-9E05-3CD482C7039A}"/>
          </ac:spMkLst>
        </pc:spChg>
        <pc:spChg chg="mod">
          <ac:chgData name="Gonçalo Sousa Pinto" userId="bc414de2-c78d-4b7f-aad3-42e882f0a172" providerId="ADAL" clId="{1B339E51-C0A4-458F-A415-5D6E3719EE44}" dt="2020-08-01T18:56:58.618" v="1722" actId="1076"/>
          <ac:spMkLst>
            <pc:docMk/>
            <pc:sldMk cId="3436529508" sldId="1076"/>
            <ac:spMk id="5" creationId="{F4D8ACE0-5D38-4275-BA4D-96484B85B933}"/>
          </ac:spMkLst>
        </pc:spChg>
      </pc:sldChg>
      <pc:sldChg chg="addSp delSp modSp add">
        <pc:chgData name="Gonçalo Sousa Pinto" userId="bc414de2-c78d-4b7f-aad3-42e882f0a172" providerId="ADAL" clId="{1B339E51-C0A4-458F-A415-5D6E3719EE44}" dt="2020-08-01T18:56:03.370" v="1720" actId="1076"/>
        <pc:sldMkLst>
          <pc:docMk/>
          <pc:sldMk cId="663029045" sldId="1077"/>
        </pc:sldMkLst>
        <pc:spChg chg="add mod ord">
          <ac:chgData name="Gonçalo Sousa Pinto" userId="bc414de2-c78d-4b7f-aad3-42e882f0a172" providerId="ADAL" clId="{1B339E51-C0A4-458F-A415-5D6E3719EE44}" dt="2020-08-01T18:10:16.578" v="1033" actId="167"/>
          <ac:spMkLst>
            <pc:docMk/>
            <pc:sldMk cId="663029045" sldId="1077"/>
            <ac:spMk id="2" creationId="{EFA05AED-A9B7-422B-AE66-2EF2FD7EBA86}"/>
          </ac:spMkLst>
        </pc:spChg>
        <pc:spChg chg="mod">
          <ac:chgData name="Gonçalo Sousa Pinto" userId="bc414de2-c78d-4b7f-aad3-42e882f0a172" providerId="ADAL" clId="{1B339E51-C0A4-458F-A415-5D6E3719EE44}" dt="2020-08-01T18:56:03.370" v="1720" actId="1076"/>
          <ac:spMkLst>
            <pc:docMk/>
            <pc:sldMk cId="663029045" sldId="1077"/>
            <ac:spMk id="4" creationId="{C40B4426-532D-4C19-9E05-3CD482C7039A}"/>
          </ac:spMkLst>
        </pc:spChg>
        <pc:spChg chg="del">
          <ac:chgData name="Gonçalo Sousa Pinto" userId="bc414de2-c78d-4b7f-aad3-42e882f0a172" providerId="ADAL" clId="{1B339E51-C0A4-458F-A415-5D6E3719EE44}" dt="2020-08-01T18:08:53.041" v="1019" actId="478"/>
          <ac:spMkLst>
            <pc:docMk/>
            <pc:sldMk cId="663029045" sldId="1077"/>
            <ac:spMk id="5" creationId="{F4D8ACE0-5D38-4275-BA4D-96484B85B933}"/>
          </ac:spMkLst>
        </pc:spChg>
        <pc:picChg chg="add mod">
          <ac:chgData name="Gonçalo Sousa Pinto" userId="bc414de2-c78d-4b7f-aad3-42e882f0a172" providerId="ADAL" clId="{1B339E51-C0A4-458F-A415-5D6E3719EE44}" dt="2020-08-01T18:09:47.118" v="1027" actId="14826"/>
          <ac:picMkLst>
            <pc:docMk/>
            <pc:sldMk cId="663029045" sldId="1077"/>
            <ac:picMk id="6" creationId="{5629C613-25FB-4726-B536-2916BD0F7F99}"/>
          </ac:picMkLst>
        </pc:picChg>
      </pc:sldChg>
      <pc:sldChg chg="addSp delSp modSp add mod">
        <pc:chgData name="Gonçalo Sousa Pinto" userId="bc414de2-c78d-4b7f-aad3-42e882f0a172" providerId="ADAL" clId="{1B339E51-C0A4-458F-A415-5D6E3719EE44}" dt="2020-08-06T09:36:34.925" v="1892" actId="1076"/>
        <pc:sldMkLst>
          <pc:docMk/>
          <pc:sldMk cId="1183107799" sldId="1078"/>
        </pc:sldMkLst>
        <pc:spChg chg="mod">
          <ac:chgData name="Gonçalo Sousa Pinto" userId="bc414de2-c78d-4b7f-aad3-42e882f0a172" providerId="ADAL" clId="{1B339E51-C0A4-458F-A415-5D6E3719EE44}" dt="2020-08-01T18:20:29.543" v="1041" actId="207"/>
          <ac:spMkLst>
            <pc:docMk/>
            <pc:sldMk cId="1183107799" sldId="1078"/>
            <ac:spMk id="2" creationId="{FAB99327-0CDD-4321-82F5-4A3EEE7C7436}"/>
          </ac:spMkLst>
        </pc:spChg>
        <pc:spChg chg="add mod">
          <ac:chgData name="Gonçalo Sousa Pinto" userId="bc414de2-c78d-4b7f-aad3-42e882f0a172" providerId="ADAL" clId="{1B339E51-C0A4-458F-A415-5D6E3719EE44}" dt="2020-08-06T09:36:22.106" v="1890" actId="1076"/>
          <ac:spMkLst>
            <pc:docMk/>
            <pc:sldMk cId="1183107799" sldId="1078"/>
            <ac:spMk id="3" creationId="{021BFA6B-A4CE-4AFA-B0B6-082205444DAA}"/>
          </ac:spMkLst>
        </pc:spChg>
        <pc:spChg chg="del">
          <ac:chgData name="Gonçalo Sousa Pinto" userId="bc414de2-c78d-4b7f-aad3-42e882f0a172" providerId="ADAL" clId="{1B339E51-C0A4-458F-A415-5D6E3719EE44}" dt="2020-08-01T18:20:00.913" v="1038" actId="478"/>
          <ac:spMkLst>
            <pc:docMk/>
            <pc:sldMk cId="1183107799" sldId="1078"/>
            <ac:spMk id="3" creationId="{C2F58690-DF1E-4A4D-AD73-C858B75B76C3}"/>
          </ac:spMkLst>
        </pc:spChg>
        <pc:spChg chg="del">
          <ac:chgData name="Gonçalo Sousa Pinto" userId="bc414de2-c78d-4b7f-aad3-42e882f0a172" providerId="ADAL" clId="{1B339E51-C0A4-458F-A415-5D6E3719EE44}" dt="2020-08-01T18:19:47.169" v="1037"/>
          <ac:spMkLst>
            <pc:docMk/>
            <pc:sldMk cId="1183107799" sldId="1078"/>
            <ac:spMk id="4" creationId="{575CF5C2-F501-4195-9EB6-B8C4293F511B}"/>
          </ac:spMkLst>
        </pc:spChg>
        <pc:spChg chg="del">
          <ac:chgData name="Gonçalo Sousa Pinto" userId="bc414de2-c78d-4b7f-aad3-42e882f0a172" providerId="ADAL" clId="{1B339E51-C0A4-458F-A415-5D6E3719EE44}" dt="2020-08-01T18:20:36.602" v="1042" actId="478"/>
          <ac:spMkLst>
            <pc:docMk/>
            <pc:sldMk cId="1183107799" sldId="1078"/>
            <ac:spMk id="5" creationId="{43CABA4E-4840-4205-BDFA-A02B1A17420A}"/>
          </ac:spMkLst>
        </pc:spChg>
        <pc:spChg chg="add mod">
          <ac:chgData name="Gonçalo Sousa Pinto" userId="bc414de2-c78d-4b7f-aad3-42e882f0a172" providerId="ADAL" clId="{1B339E51-C0A4-458F-A415-5D6E3719EE44}" dt="2020-08-06T09:35:34.958" v="1881" actId="20577"/>
          <ac:spMkLst>
            <pc:docMk/>
            <pc:sldMk cId="1183107799" sldId="1078"/>
            <ac:spMk id="7" creationId="{2093E920-748D-4392-AE93-96D5B55CBBE0}"/>
          </ac:spMkLst>
        </pc:spChg>
        <pc:spChg chg="add mod">
          <ac:chgData name="Gonçalo Sousa Pinto" userId="bc414de2-c78d-4b7f-aad3-42e882f0a172" providerId="ADAL" clId="{1B339E51-C0A4-458F-A415-5D6E3719EE44}" dt="2020-08-06T09:36:34.925" v="1892" actId="1076"/>
          <ac:spMkLst>
            <pc:docMk/>
            <pc:sldMk cId="1183107799" sldId="1078"/>
            <ac:spMk id="8" creationId="{D69E7476-F2DD-4541-96F4-B868277AA9C9}"/>
          </ac:spMkLst>
        </pc:spChg>
        <pc:graphicFrameChg chg="add mod">
          <ac:chgData name="Gonçalo Sousa Pinto" userId="bc414de2-c78d-4b7f-aad3-42e882f0a172" providerId="ADAL" clId="{1B339E51-C0A4-458F-A415-5D6E3719EE44}" dt="2020-08-01T18:22:55.940" v="1062" actId="14100"/>
          <ac:graphicFrameMkLst>
            <pc:docMk/>
            <pc:sldMk cId="1183107799" sldId="1078"/>
            <ac:graphicFrameMk id="6" creationId="{253F6B82-A405-3E4B-94CE-09661EE083FB}"/>
          </ac:graphicFrameMkLst>
        </pc:graphicFrameChg>
      </pc:sldChg>
      <pc:sldChg chg="addSp delSp modSp add">
        <pc:chgData name="Gonçalo Sousa Pinto" userId="bc414de2-c78d-4b7f-aad3-42e882f0a172" providerId="ADAL" clId="{1B339E51-C0A4-458F-A415-5D6E3719EE44}" dt="2020-08-01T18:26:47.510" v="1083" actId="1076"/>
        <pc:sldMkLst>
          <pc:docMk/>
          <pc:sldMk cId="3191143754" sldId="1079"/>
        </pc:sldMkLst>
        <pc:spChg chg="mod">
          <ac:chgData name="Gonçalo Sousa Pinto" userId="bc414de2-c78d-4b7f-aad3-42e882f0a172" providerId="ADAL" clId="{1B339E51-C0A4-458F-A415-5D6E3719EE44}" dt="2020-08-01T18:23:41.302" v="1064"/>
          <ac:spMkLst>
            <pc:docMk/>
            <pc:sldMk cId="3191143754" sldId="1079"/>
            <ac:spMk id="2" creationId="{FAB99327-0CDD-4321-82F5-4A3EEE7C7436}"/>
          </ac:spMkLst>
        </pc:spChg>
        <pc:spChg chg="add del mod">
          <ac:chgData name="Gonçalo Sousa Pinto" userId="bc414de2-c78d-4b7f-aad3-42e882f0a172" providerId="ADAL" clId="{1B339E51-C0A4-458F-A415-5D6E3719EE44}" dt="2020-08-01T18:23:52.387" v="1066" actId="478"/>
          <ac:spMkLst>
            <pc:docMk/>
            <pc:sldMk cId="3191143754" sldId="1079"/>
            <ac:spMk id="3" creationId="{D455A553-8F25-4746-9B7F-2D130EF048E8}"/>
          </ac:spMkLst>
        </pc:spChg>
        <pc:spChg chg="mod">
          <ac:chgData name="Gonçalo Sousa Pinto" userId="bc414de2-c78d-4b7f-aad3-42e882f0a172" providerId="ADAL" clId="{1B339E51-C0A4-458F-A415-5D6E3719EE44}" dt="2020-08-01T18:26:47.510" v="1083" actId="1076"/>
          <ac:spMkLst>
            <pc:docMk/>
            <pc:sldMk cId="3191143754" sldId="1079"/>
            <ac:spMk id="7" creationId="{2093E920-748D-4392-AE93-96D5B55CBBE0}"/>
          </ac:spMkLst>
        </pc:spChg>
        <pc:graphicFrameChg chg="del">
          <ac:chgData name="Gonçalo Sousa Pinto" userId="bc414de2-c78d-4b7f-aad3-42e882f0a172" providerId="ADAL" clId="{1B339E51-C0A4-458F-A415-5D6E3719EE44}" dt="2020-08-01T18:23:49.461" v="1065" actId="478"/>
          <ac:graphicFrameMkLst>
            <pc:docMk/>
            <pc:sldMk cId="3191143754" sldId="1079"/>
            <ac:graphicFrameMk id="6" creationId="{253F6B82-A405-3E4B-94CE-09661EE083FB}"/>
          </ac:graphicFrameMkLst>
        </pc:graphicFrameChg>
      </pc:sldChg>
      <pc:sldChg chg="modSp add ord">
        <pc:chgData name="Gonçalo Sousa Pinto" userId="bc414de2-c78d-4b7f-aad3-42e882f0a172" providerId="ADAL" clId="{1B339E51-C0A4-458F-A415-5D6E3719EE44}" dt="2020-08-06T09:42:55.578" v="2262" actId="20577"/>
        <pc:sldMkLst>
          <pc:docMk/>
          <pc:sldMk cId="630809591" sldId="1080"/>
        </pc:sldMkLst>
        <pc:spChg chg="mod">
          <ac:chgData name="Gonçalo Sousa Pinto" userId="bc414de2-c78d-4b7f-aad3-42e882f0a172" providerId="ADAL" clId="{1B339E51-C0A4-458F-A415-5D6E3719EE44}" dt="2020-08-01T18:27:35.406" v="1085"/>
          <ac:spMkLst>
            <pc:docMk/>
            <pc:sldMk cId="630809591" sldId="1080"/>
            <ac:spMk id="2" creationId="{FAB99327-0CDD-4321-82F5-4A3EEE7C7436}"/>
          </ac:spMkLst>
        </pc:spChg>
        <pc:spChg chg="mod">
          <ac:chgData name="Gonçalo Sousa Pinto" userId="bc414de2-c78d-4b7f-aad3-42e882f0a172" providerId="ADAL" clId="{1B339E51-C0A4-458F-A415-5D6E3719EE44}" dt="2020-08-06T09:42:55.578" v="2262" actId="20577"/>
          <ac:spMkLst>
            <pc:docMk/>
            <pc:sldMk cId="630809591" sldId="1080"/>
            <ac:spMk id="7" creationId="{2093E920-748D-4392-AE93-96D5B55CBBE0}"/>
          </ac:spMkLst>
        </pc:spChg>
      </pc:sldChg>
      <pc:sldChg chg="addSp delSp modSp add">
        <pc:chgData name="Gonçalo Sousa Pinto" userId="bc414de2-c78d-4b7f-aad3-42e882f0a172" providerId="ADAL" clId="{1B339E51-C0A4-458F-A415-5D6E3719EE44}" dt="2020-08-01T18:30:10.386" v="1150" actId="478"/>
        <pc:sldMkLst>
          <pc:docMk/>
          <pc:sldMk cId="1191621121" sldId="1081"/>
        </pc:sldMkLst>
        <pc:spChg chg="add">
          <ac:chgData name="Gonçalo Sousa Pinto" userId="bc414de2-c78d-4b7f-aad3-42e882f0a172" providerId="ADAL" clId="{1B339E51-C0A4-458F-A415-5D6E3719EE44}" dt="2020-08-01T18:29:28.458" v="1098"/>
          <ac:spMkLst>
            <pc:docMk/>
            <pc:sldMk cId="1191621121" sldId="1081"/>
            <ac:spMk id="5" creationId="{EC6E388D-FD47-46A2-AFC2-30026519EAC9}"/>
          </ac:spMkLst>
        </pc:spChg>
        <pc:spChg chg="add del mod">
          <ac:chgData name="Gonçalo Sousa Pinto" userId="bc414de2-c78d-4b7f-aad3-42e882f0a172" providerId="ADAL" clId="{1B339E51-C0A4-458F-A415-5D6E3719EE44}" dt="2020-08-01T18:30:10.386" v="1150" actId="478"/>
          <ac:spMkLst>
            <pc:docMk/>
            <pc:sldMk cId="1191621121" sldId="1081"/>
            <ac:spMk id="6" creationId="{391247D6-4E9D-4AE6-8DF1-F3398E4DA9DC}"/>
          </ac:spMkLst>
        </pc:spChg>
        <pc:spChg chg="del">
          <ac:chgData name="Gonçalo Sousa Pinto" userId="bc414de2-c78d-4b7f-aad3-42e882f0a172" providerId="ADAL" clId="{1B339E51-C0A4-458F-A415-5D6E3719EE44}" dt="2020-08-01T18:28:54.965" v="1097" actId="478"/>
          <ac:spMkLst>
            <pc:docMk/>
            <pc:sldMk cId="1191621121" sldId="1081"/>
            <ac:spMk id="7" creationId="{2093E920-748D-4392-AE93-96D5B55CBBE0}"/>
          </ac:spMkLst>
        </pc:spChg>
        <pc:picChg chg="add">
          <ac:chgData name="Gonçalo Sousa Pinto" userId="bc414de2-c78d-4b7f-aad3-42e882f0a172" providerId="ADAL" clId="{1B339E51-C0A4-458F-A415-5D6E3719EE44}" dt="2020-08-01T18:29:28.458" v="1098"/>
          <ac:picMkLst>
            <pc:docMk/>
            <pc:sldMk cId="1191621121" sldId="1081"/>
            <ac:picMk id="4" creationId="{A2349506-0188-4D91-BBE6-247439FA2971}"/>
          </ac:picMkLst>
        </pc:picChg>
      </pc:sldChg>
      <pc:sldChg chg="modSp add ord">
        <pc:chgData name="Gonçalo Sousa Pinto" userId="bc414de2-c78d-4b7f-aad3-42e882f0a172" providerId="ADAL" clId="{1B339E51-C0A4-458F-A415-5D6E3719EE44}" dt="2020-08-06T09:49:12.878" v="2267" actId="1076"/>
        <pc:sldMkLst>
          <pc:docMk/>
          <pc:sldMk cId="4017409682" sldId="1082"/>
        </pc:sldMkLst>
        <pc:spChg chg="mod">
          <ac:chgData name="Gonçalo Sousa Pinto" userId="bc414de2-c78d-4b7f-aad3-42e882f0a172" providerId="ADAL" clId="{1B339E51-C0A4-458F-A415-5D6E3719EE44}" dt="2020-08-01T18:32:30.482" v="1185" actId="20577"/>
          <ac:spMkLst>
            <pc:docMk/>
            <pc:sldMk cId="4017409682" sldId="1082"/>
            <ac:spMk id="2" creationId="{FAB99327-0CDD-4321-82F5-4A3EEE7C7436}"/>
          </ac:spMkLst>
        </pc:spChg>
        <pc:spChg chg="mod">
          <ac:chgData name="Gonçalo Sousa Pinto" userId="bc414de2-c78d-4b7f-aad3-42e882f0a172" providerId="ADAL" clId="{1B339E51-C0A4-458F-A415-5D6E3719EE44}" dt="2020-08-06T09:49:12.878" v="2267" actId="1076"/>
          <ac:spMkLst>
            <pc:docMk/>
            <pc:sldMk cId="4017409682" sldId="1082"/>
            <ac:spMk id="7" creationId="{2093E920-748D-4392-AE93-96D5B55CBBE0}"/>
          </ac:spMkLst>
        </pc:spChg>
      </pc:sldChg>
      <pc:sldChg chg="addSp modSp add del">
        <pc:chgData name="Gonçalo Sousa Pinto" userId="bc414de2-c78d-4b7f-aad3-42e882f0a172" providerId="ADAL" clId="{1B339E51-C0A4-458F-A415-5D6E3719EE44}" dt="2020-08-01T18:38:16.926" v="1341" actId="2696"/>
        <pc:sldMkLst>
          <pc:docMk/>
          <pc:sldMk cId="589004774" sldId="1083"/>
        </pc:sldMkLst>
        <pc:spChg chg="mod">
          <ac:chgData name="Gonçalo Sousa Pinto" userId="bc414de2-c78d-4b7f-aad3-42e882f0a172" providerId="ADAL" clId="{1B339E51-C0A4-458F-A415-5D6E3719EE44}" dt="2020-08-01T18:36:42.469" v="1326" actId="20577"/>
          <ac:spMkLst>
            <pc:docMk/>
            <pc:sldMk cId="589004774" sldId="1083"/>
            <ac:spMk id="2" creationId="{FAB99327-0CDD-4321-82F5-4A3EEE7C7436}"/>
          </ac:spMkLst>
        </pc:spChg>
        <pc:spChg chg="mod">
          <ac:chgData name="Gonçalo Sousa Pinto" userId="bc414de2-c78d-4b7f-aad3-42e882f0a172" providerId="ADAL" clId="{1B339E51-C0A4-458F-A415-5D6E3719EE44}" dt="2020-08-01T18:38:00.817" v="1340" actId="20577"/>
          <ac:spMkLst>
            <pc:docMk/>
            <pc:sldMk cId="589004774" sldId="1083"/>
            <ac:spMk id="7" creationId="{2093E920-748D-4392-AE93-96D5B55CBBE0}"/>
          </ac:spMkLst>
        </pc:spChg>
        <pc:picChg chg="add mod">
          <ac:chgData name="Gonçalo Sousa Pinto" userId="bc414de2-c78d-4b7f-aad3-42e882f0a172" providerId="ADAL" clId="{1B339E51-C0A4-458F-A415-5D6E3719EE44}" dt="2020-08-01T18:37:32.437" v="1338" actId="1076"/>
          <ac:picMkLst>
            <pc:docMk/>
            <pc:sldMk cId="589004774" sldId="1083"/>
            <ac:picMk id="4" creationId="{D6A80094-3DDE-4F8F-9520-074883243367}"/>
          </ac:picMkLst>
        </pc:picChg>
      </pc:sldChg>
      <pc:sldChg chg="modSp add">
        <pc:chgData name="Gonçalo Sousa Pinto" userId="bc414de2-c78d-4b7f-aad3-42e882f0a172" providerId="ADAL" clId="{1B339E51-C0A4-458F-A415-5D6E3719EE44}" dt="2020-08-06T09:53:41.970" v="2308" actId="20577"/>
        <pc:sldMkLst>
          <pc:docMk/>
          <pc:sldMk cId="3489421493" sldId="1083"/>
        </pc:sldMkLst>
        <pc:spChg chg="mod">
          <ac:chgData name="Gonçalo Sousa Pinto" userId="bc414de2-c78d-4b7f-aad3-42e882f0a172" providerId="ADAL" clId="{1B339E51-C0A4-458F-A415-5D6E3719EE44}" dt="2020-08-06T09:53:41.970" v="2308" actId="20577"/>
          <ac:spMkLst>
            <pc:docMk/>
            <pc:sldMk cId="3489421493" sldId="1083"/>
            <ac:spMk id="7" creationId="{2093E920-748D-4392-AE93-96D5B55CBBE0}"/>
          </ac:spMkLst>
        </pc:spChg>
      </pc:sldChg>
      <pc:sldChg chg="delSp modSp add">
        <pc:chgData name="Gonçalo Sousa Pinto" userId="bc414de2-c78d-4b7f-aad3-42e882f0a172" providerId="ADAL" clId="{1B339E51-C0A4-458F-A415-5D6E3719EE44}" dt="2020-08-01T18:40:22.466" v="1380" actId="14100"/>
        <pc:sldMkLst>
          <pc:docMk/>
          <pc:sldMk cId="3813949396" sldId="1084"/>
        </pc:sldMkLst>
        <pc:spChg chg="mod">
          <ac:chgData name="Gonçalo Sousa Pinto" userId="bc414de2-c78d-4b7f-aad3-42e882f0a172" providerId="ADAL" clId="{1B339E51-C0A4-458F-A415-5D6E3719EE44}" dt="2020-08-01T18:38:59.825" v="1368" actId="20577"/>
          <ac:spMkLst>
            <pc:docMk/>
            <pc:sldMk cId="3813949396" sldId="1084"/>
            <ac:spMk id="2" creationId="{FAB99327-0CDD-4321-82F5-4A3EEE7C7436}"/>
          </ac:spMkLst>
        </pc:spChg>
        <pc:spChg chg="mod">
          <ac:chgData name="Gonçalo Sousa Pinto" userId="bc414de2-c78d-4b7f-aad3-42e882f0a172" providerId="ADAL" clId="{1B339E51-C0A4-458F-A415-5D6E3719EE44}" dt="2020-08-01T18:40:22.466" v="1380" actId="14100"/>
          <ac:spMkLst>
            <pc:docMk/>
            <pc:sldMk cId="3813949396" sldId="1084"/>
            <ac:spMk id="7" creationId="{2093E920-748D-4392-AE93-96D5B55CBBE0}"/>
          </ac:spMkLst>
        </pc:spChg>
        <pc:picChg chg="del">
          <ac:chgData name="Gonçalo Sousa Pinto" userId="bc414de2-c78d-4b7f-aad3-42e882f0a172" providerId="ADAL" clId="{1B339E51-C0A4-458F-A415-5D6E3719EE44}" dt="2020-08-01T18:39:56.525" v="1379" actId="478"/>
          <ac:picMkLst>
            <pc:docMk/>
            <pc:sldMk cId="3813949396" sldId="1084"/>
            <ac:picMk id="4" creationId="{D6A80094-3DDE-4F8F-9520-074883243367}"/>
          </ac:picMkLst>
        </pc:picChg>
      </pc:sldChg>
      <pc:sldChg chg="delSp modSp add del">
        <pc:chgData name="Gonçalo Sousa Pinto" userId="bc414de2-c78d-4b7f-aad3-42e882f0a172" providerId="ADAL" clId="{1B339E51-C0A4-458F-A415-5D6E3719EE44}" dt="2020-08-01T18:43:50.563" v="1402" actId="2696"/>
        <pc:sldMkLst>
          <pc:docMk/>
          <pc:sldMk cId="694921767" sldId="1085"/>
        </pc:sldMkLst>
        <pc:spChg chg="mod">
          <ac:chgData name="Gonçalo Sousa Pinto" userId="bc414de2-c78d-4b7f-aad3-42e882f0a172" providerId="ADAL" clId="{1B339E51-C0A4-458F-A415-5D6E3719EE44}" dt="2020-08-01T18:41:02.316" v="1394" actId="1076"/>
          <ac:spMkLst>
            <pc:docMk/>
            <pc:sldMk cId="694921767" sldId="1085"/>
            <ac:spMk id="2" creationId="{FAB99327-0CDD-4321-82F5-4A3EEE7C7436}"/>
          </ac:spMkLst>
        </pc:spChg>
        <pc:spChg chg="del mod">
          <ac:chgData name="Gonçalo Sousa Pinto" userId="bc414de2-c78d-4b7f-aad3-42e882f0a172" providerId="ADAL" clId="{1B339E51-C0A4-458F-A415-5D6E3719EE44}" dt="2020-08-01T18:43:39.893" v="1401"/>
          <ac:spMkLst>
            <pc:docMk/>
            <pc:sldMk cId="694921767" sldId="1085"/>
            <ac:spMk id="7" creationId="{2093E920-748D-4392-AE93-96D5B55CBBE0}"/>
          </ac:spMkLst>
        </pc:spChg>
      </pc:sldChg>
      <pc:sldChg chg="delSp modSp add">
        <pc:chgData name="Gonçalo Sousa Pinto" userId="bc414de2-c78d-4b7f-aad3-42e882f0a172" providerId="ADAL" clId="{1B339E51-C0A4-458F-A415-5D6E3719EE44}" dt="2020-08-06T10:03:57.596" v="2369" actId="20577"/>
        <pc:sldMkLst>
          <pc:docMk/>
          <pc:sldMk cId="768939789" sldId="1085"/>
        </pc:sldMkLst>
        <pc:spChg chg="mod">
          <ac:chgData name="Gonçalo Sousa Pinto" userId="bc414de2-c78d-4b7f-aad3-42e882f0a172" providerId="ADAL" clId="{1B339E51-C0A4-458F-A415-5D6E3719EE44}" dt="2020-08-01T18:45:22.409" v="1423" actId="207"/>
          <ac:spMkLst>
            <pc:docMk/>
            <pc:sldMk cId="768939789" sldId="1085"/>
            <ac:spMk id="2" creationId="{9D4BA133-BD6C-466F-ABEF-AC06F32FD392}"/>
          </ac:spMkLst>
        </pc:spChg>
        <pc:spChg chg="mod">
          <ac:chgData name="Gonçalo Sousa Pinto" userId="bc414de2-c78d-4b7f-aad3-42e882f0a172" providerId="ADAL" clId="{1B339E51-C0A4-458F-A415-5D6E3719EE44}" dt="2020-08-06T10:03:57.596" v="2369" actId="20577"/>
          <ac:spMkLst>
            <pc:docMk/>
            <pc:sldMk cId="768939789" sldId="1085"/>
            <ac:spMk id="3" creationId="{0CC955CD-3BBA-4B77-9A05-1636BEAC8EE4}"/>
          </ac:spMkLst>
        </pc:spChg>
        <pc:spChg chg="del">
          <ac:chgData name="Gonçalo Sousa Pinto" userId="bc414de2-c78d-4b7f-aad3-42e882f0a172" providerId="ADAL" clId="{1B339E51-C0A4-458F-A415-5D6E3719EE44}" dt="2020-08-01T18:45:12.143" v="1419" actId="478"/>
          <ac:spMkLst>
            <pc:docMk/>
            <pc:sldMk cId="768939789" sldId="1085"/>
            <ac:spMk id="4" creationId="{6C0DAFF5-1806-4D8E-B257-871CBC89F401}"/>
          </ac:spMkLst>
        </pc:spChg>
      </pc:sldChg>
      <pc:sldChg chg="modSp add">
        <pc:chgData name="Gonçalo Sousa Pinto" userId="bc414de2-c78d-4b7f-aad3-42e882f0a172" providerId="ADAL" clId="{1B339E51-C0A4-458F-A415-5D6E3719EE44}" dt="2020-08-06T10:03:26.188" v="2342" actId="20577"/>
        <pc:sldMkLst>
          <pc:docMk/>
          <pc:sldMk cId="703511147" sldId="1086"/>
        </pc:sldMkLst>
        <pc:spChg chg="mod">
          <ac:chgData name="Gonçalo Sousa Pinto" userId="bc414de2-c78d-4b7f-aad3-42e882f0a172" providerId="ADAL" clId="{1B339E51-C0A4-458F-A415-5D6E3719EE44}" dt="2020-08-06T10:03:26.188" v="2342" actId="20577"/>
          <ac:spMkLst>
            <pc:docMk/>
            <pc:sldMk cId="703511147" sldId="1086"/>
            <ac:spMk id="3" creationId="{0CC955CD-3BBA-4B77-9A05-1636BEAC8EE4}"/>
          </ac:spMkLst>
        </pc:spChg>
      </pc:sldChg>
      <pc:sldChg chg="addSp delSp modSp add">
        <pc:chgData name="Gonçalo Sousa Pinto" userId="bc414de2-c78d-4b7f-aad3-42e882f0a172" providerId="ADAL" clId="{1B339E51-C0A4-458F-A415-5D6E3719EE44}" dt="2020-08-06T09:39:28.321" v="1893" actId="478"/>
        <pc:sldMkLst>
          <pc:docMk/>
          <pc:sldMk cId="4262794470" sldId="1087"/>
        </pc:sldMkLst>
        <pc:spChg chg="del">
          <ac:chgData name="Gonçalo Sousa Pinto" userId="bc414de2-c78d-4b7f-aad3-42e882f0a172" providerId="ADAL" clId="{1B339E51-C0A4-458F-A415-5D6E3719EE44}" dt="2020-08-06T09:39:28.321" v="1893" actId="478"/>
          <ac:spMkLst>
            <pc:docMk/>
            <pc:sldMk cId="4262794470" sldId="1087"/>
            <ac:spMk id="2" creationId="{AFC9CD9D-2A39-439C-A990-73A6E6239315}"/>
          </ac:spMkLst>
        </pc:spChg>
        <pc:spChg chg="del">
          <ac:chgData name="Gonçalo Sousa Pinto" userId="bc414de2-c78d-4b7f-aad3-42e882f0a172" providerId="ADAL" clId="{1B339E51-C0A4-458F-A415-5D6E3719EE44}" dt="2020-08-01T19:01:39.955" v="1737" actId="478"/>
          <ac:spMkLst>
            <pc:docMk/>
            <pc:sldMk cId="4262794470" sldId="1087"/>
            <ac:spMk id="3" creationId="{01381975-67E2-4B82-A34C-CC06A71CED7E}"/>
          </ac:spMkLst>
        </pc:spChg>
        <pc:spChg chg="add mod">
          <ac:chgData name="Gonçalo Sousa Pinto" userId="bc414de2-c78d-4b7f-aad3-42e882f0a172" providerId="ADAL" clId="{1B339E51-C0A4-458F-A415-5D6E3719EE44}" dt="2020-08-01T19:04:25.833" v="1759" actId="1076"/>
          <ac:spMkLst>
            <pc:docMk/>
            <pc:sldMk cId="4262794470" sldId="1087"/>
            <ac:spMk id="7" creationId="{23134C6B-1D5E-428F-A149-A5A429E40DF7}"/>
          </ac:spMkLst>
        </pc:spChg>
        <pc:spChg chg="add mod ord">
          <ac:chgData name="Gonçalo Sousa Pinto" userId="bc414de2-c78d-4b7f-aad3-42e882f0a172" providerId="ADAL" clId="{1B339E51-C0A4-458F-A415-5D6E3719EE44}" dt="2020-08-02T09:59:53.707" v="1763" actId="167"/>
          <ac:spMkLst>
            <pc:docMk/>
            <pc:sldMk cId="4262794470" sldId="1087"/>
            <ac:spMk id="8" creationId="{E1388B09-4BB9-4D87-8BD5-60B3B7FDE3C6}"/>
          </ac:spMkLst>
        </pc:spChg>
        <pc:graphicFrameChg chg="add del">
          <ac:chgData name="Gonçalo Sousa Pinto" userId="bc414de2-c78d-4b7f-aad3-42e882f0a172" providerId="ADAL" clId="{1B339E51-C0A4-458F-A415-5D6E3719EE44}" dt="2020-08-01T19:01:09.674" v="1735"/>
          <ac:graphicFrameMkLst>
            <pc:docMk/>
            <pc:sldMk cId="4262794470" sldId="1087"/>
            <ac:graphicFrameMk id="4" creationId="{66A1753E-A1C2-4D7A-87A5-8A3F45C91C3B}"/>
          </ac:graphicFrameMkLst>
        </pc:graphicFrameChg>
        <pc:picChg chg="add mod modCrop">
          <ac:chgData name="Gonçalo Sousa Pinto" userId="bc414de2-c78d-4b7f-aad3-42e882f0a172" providerId="ADAL" clId="{1B339E51-C0A4-458F-A415-5D6E3719EE44}" dt="2020-08-01T19:03:28.715" v="1753" actId="1076"/>
          <ac:picMkLst>
            <pc:docMk/>
            <pc:sldMk cId="4262794470" sldId="1087"/>
            <ac:picMk id="5" creationId="{DD6EB1B7-6574-4D75-AFDC-0BED37570DB2}"/>
          </ac:picMkLst>
        </pc:picChg>
        <pc:picChg chg="add mod modCrop">
          <ac:chgData name="Gonçalo Sousa Pinto" userId="bc414de2-c78d-4b7f-aad3-42e882f0a172" providerId="ADAL" clId="{1B339E51-C0A4-458F-A415-5D6E3719EE44}" dt="2020-08-01T19:03:08.577" v="1751" actId="1076"/>
          <ac:picMkLst>
            <pc:docMk/>
            <pc:sldMk cId="4262794470" sldId="1087"/>
            <ac:picMk id="6" creationId="{BF4DF242-03F7-4535-87C6-0AA35D3F50E5}"/>
          </ac:picMkLst>
        </pc:picChg>
      </pc:sldChg>
      <pc:sldMasterChg chg="delSldLayout">
        <pc:chgData name="Gonçalo Sousa Pinto" userId="bc414de2-c78d-4b7f-aad3-42e882f0a172" providerId="ADAL" clId="{1B339E51-C0A4-458F-A415-5D6E3719EE44}" dt="2020-08-01T16:29:53.220" v="337" actId="2696"/>
        <pc:sldMasterMkLst>
          <pc:docMk/>
          <pc:sldMasterMk cId="2359579428" sldId="2147483660"/>
        </pc:sldMasterMkLst>
        <pc:sldLayoutChg chg="del">
          <pc:chgData name="Gonçalo Sousa Pinto" userId="bc414de2-c78d-4b7f-aad3-42e882f0a172" providerId="ADAL" clId="{1B339E51-C0A4-458F-A415-5D6E3719EE44}" dt="2020-08-01T16:29:53.220" v="337" actId="2696"/>
          <pc:sldLayoutMkLst>
            <pc:docMk/>
            <pc:sldMasterMk cId="2359579428" sldId="2147483660"/>
            <pc:sldLayoutMk cId="3952422994" sldId="2147483727"/>
          </pc:sldLayoutMkLst>
        </pc:sldLayoutChg>
      </pc:sldMasterChg>
      <pc:sldMasterChg chg="del delSldLayout">
        <pc:chgData name="Gonçalo Sousa Pinto" userId="bc414de2-c78d-4b7f-aad3-42e882f0a172" providerId="ADAL" clId="{1B339E51-C0A4-458F-A415-5D6E3719EE44}" dt="2020-08-02T11:01:57.859" v="1806" actId="2696"/>
        <pc:sldMasterMkLst>
          <pc:docMk/>
          <pc:sldMasterMk cId="2293259880" sldId="2147483691"/>
        </pc:sldMasterMkLst>
        <pc:sldLayoutChg chg="del">
          <pc:chgData name="Gonçalo Sousa Pinto" userId="bc414de2-c78d-4b7f-aad3-42e882f0a172" providerId="ADAL" clId="{1B339E51-C0A4-458F-A415-5D6E3719EE44}" dt="2020-08-02T11:01:57.844" v="1786" actId="2696"/>
          <pc:sldLayoutMkLst>
            <pc:docMk/>
            <pc:sldMasterMk cId="2293259880" sldId="2147483691"/>
            <pc:sldLayoutMk cId="3490129393" sldId="2147483692"/>
          </pc:sldLayoutMkLst>
        </pc:sldLayoutChg>
        <pc:sldLayoutChg chg="del">
          <pc:chgData name="Gonçalo Sousa Pinto" userId="bc414de2-c78d-4b7f-aad3-42e882f0a172" providerId="ADAL" clId="{1B339E51-C0A4-458F-A415-5D6E3719EE44}" dt="2020-08-02T11:01:57.845" v="1787" actId="2696"/>
          <pc:sldLayoutMkLst>
            <pc:docMk/>
            <pc:sldMasterMk cId="2293259880" sldId="2147483691"/>
            <pc:sldLayoutMk cId="1345292284" sldId="2147483693"/>
          </pc:sldLayoutMkLst>
        </pc:sldLayoutChg>
        <pc:sldLayoutChg chg="del">
          <pc:chgData name="Gonçalo Sousa Pinto" userId="bc414de2-c78d-4b7f-aad3-42e882f0a172" providerId="ADAL" clId="{1B339E51-C0A4-458F-A415-5D6E3719EE44}" dt="2020-08-02T11:01:57.846" v="1788" actId="2696"/>
          <pc:sldLayoutMkLst>
            <pc:docMk/>
            <pc:sldMasterMk cId="2293259880" sldId="2147483691"/>
            <pc:sldLayoutMk cId="1602198298" sldId="2147483694"/>
          </pc:sldLayoutMkLst>
        </pc:sldLayoutChg>
        <pc:sldLayoutChg chg="del">
          <pc:chgData name="Gonçalo Sousa Pinto" userId="bc414de2-c78d-4b7f-aad3-42e882f0a172" providerId="ADAL" clId="{1B339E51-C0A4-458F-A415-5D6E3719EE44}" dt="2020-08-02T11:01:57.847" v="1789" actId="2696"/>
          <pc:sldLayoutMkLst>
            <pc:docMk/>
            <pc:sldMasterMk cId="2293259880" sldId="2147483691"/>
            <pc:sldLayoutMk cId="2740354472" sldId="2147483695"/>
          </pc:sldLayoutMkLst>
        </pc:sldLayoutChg>
        <pc:sldLayoutChg chg="del">
          <pc:chgData name="Gonçalo Sousa Pinto" userId="bc414de2-c78d-4b7f-aad3-42e882f0a172" providerId="ADAL" clId="{1B339E51-C0A4-458F-A415-5D6E3719EE44}" dt="2020-08-02T11:01:57.848" v="1790" actId="2696"/>
          <pc:sldLayoutMkLst>
            <pc:docMk/>
            <pc:sldMasterMk cId="2293259880" sldId="2147483691"/>
            <pc:sldLayoutMk cId="1392358930" sldId="2147483696"/>
          </pc:sldLayoutMkLst>
        </pc:sldLayoutChg>
        <pc:sldLayoutChg chg="del">
          <pc:chgData name="Gonçalo Sousa Pinto" userId="bc414de2-c78d-4b7f-aad3-42e882f0a172" providerId="ADAL" clId="{1B339E51-C0A4-458F-A415-5D6E3719EE44}" dt="2020-08-02T11:01:57.848" v="1791" actId="2696"/>
          <pc:sldLayoutMkLst>
            <pc:docMk/>
            <pc:sldMasterMk cId="2293259880" sldId="2147483691"/>
            <pc:sldLayoutMk cId="2553493953" sldId="2147483697"/>
          </pc:sldLayoutMkLst>
        </pc:sldLayoutChg>
        <pc:sldLayoutChg chg="del">
          <pc:chgData name="Gonçalo Sousa Pinto" userId="bc414de2-c78d-4b7f-aad3-42e882f0a172" providerId="ADAL" clId="{1B339E51-C0A4-458F-A415-5D6E3719EE44}" dt="2020-08-02T11:01:57.849" v="1792" actId="2696"/>
          <pc:sldLayoutMkLst>
            <pc:docMk/>
            <pc:sldMasterMk cId="2293259880" sldId="2147483691"/>
            <pc:sldLayoutMk cId="2718310928" sldId="2147483698"/>
          </pc:sldLayoutMkLst>
        </pc:sldLayoutChg>
        <pc:sldLayoutChg chg="del">
          <pc:chgData name="Gonçalo Sousa Pinto" userId="bc414de2-c78d-4b7f-aad3-42e882f0a172" providerId="ADAL" clId="{1B339E51-C0A4-458F-A415-5D6E3719EE44}" dt="2020-08-02T11:01:57.850" v="1793" actId="2696"/>
          <pc:sldLayoutMkLst>
            <pc:docMk/>
            <pc:sldMasterMk cId="2293259880" sldId="2147483691"/>
            <pc:sldLayoutMk cId="494636648" sldId="2147483699"/>
          </pc:sldLayoutMkLst>
        </pc:sldLayoutChg>
        <pc:sldLayoutChg chg="del">
          <pc:chgData name="Gonçalo Sousa Pinto" userId="bc414de2-c78d-4b7f-aad3-42e882f0a172" providerId="ADAL" clId="{1B339E51-C0A4-458F-A415-5D6E3719EE44}" dt="2020-08-02T11:01:57.851" v="1794" actId="2696"/>
          <pc:sldLayoutMkLst>
            <pc:docMk/>
            <pc:sldMasterMk cId="2293259880" sldId="2147483691"/>
            <pc:sldLayoutMk cId="4281555670" sldId="2147483700"/>
          </pc:sldLayoutMkLst>
        </pc:sldLayoutChg>
        <pc:sldLayoutChg chg="del">
          <pc:chgData name="Gonçalo Sousa Pinto" userId="bc414de2-c78d-4b7f-aad3-42e882f0a172" providerId="ADAL" clId="{1B339E51-C0A4-458F-A415-5D6E3719EE44}" dt="2020-08-02T11:01:57.851" v="1795" actId="2696"/>
          <pc:sldLayoutMkLst>
            <pc:docMk/>
            <pc:sldMasterMk cId="2293259880" sldId="2147483691"/>
            <pc:sldLayoutMk cId="337212180" sldId="2147483701"/>
          </pc:sldLayoutMkLst>
        </pc:sldLayoutChg>
        <pc:sldLayoutChg chg="del">
          <pc:chgData name="Gonçalo Sousa Pinto" userId="bc414de2-c78d-4b7f-aad3-42e882f0a172" providerId="ADAL" clId="{1B339E51-C0A4-458F-A415-5D6E3719EE44}" dt="2020-08-02T11:01:57.852" v="1796" actId="2696"/>
          <pc:sldLayoutMkLst>
            <pc:docMk/>
            <pc:sldMasterMk cId="2293259880" sldId="2147483691"/>
            <pc:sldLayoutMk cId="2098582091" sldId="2147483702"/>
          </pc:sldLayoutMkLst>
        </pc:sldLayoutChg>
        <pc:sldLayoutChg chg="del">
          <pc:chgData name="Gonçalo Sousa Pinto" userId="bc414de2-c78d-4b7f-aad3-42e882f0a172" providerId="ADAL" clId="{1B339E51-C0A4-458F-A415-5D6E3719EE44}" dt="2020-08-02T11:01:57.853" v="1797" actId="2696"/>
          <pc:sldLayoutMkLst>
            <pc:docMk/>
            <pc:sldMasterMk cId="2293259880" sldId="2147483691"/>
            <pc:sldLayoutMk cId="117327464" sldId="2147483703"/>
          </pc:sldLayoutMkLst>
        </pc:sldLayoutChg>
        <pc:sldLayoutChg chg="del">
          <pc:chgData name="Gonçalo Sousa Pinto" userId="bc414de2-c78d-4b7f-aad3-42e882f0a172" providerId="ADAL" clId="{1B339E51-C0A4-458F-A415-5D6E3719EE44}" dt="2020-08-02T11:01:57.854" v="1798" actId="2696"/>
          <pc:sldLayoutMkLst>
            <pc:docMk/>
            <pc:sldMasterMk cId="2293259880" sldId="2147483691"/>
            <pc:sldLayoutMk cId="1694818193" sldId="2147483704"/>
          </pc:sldLayoutMkLst>
        </pc:sldLayoutChg>
        <pc:sldLayoutChg chg="del">
          <pc:chgData name="Gonçalo Sousa Pinto" userId="bc414de2-c78d-4b7f-aad3-42e882f0a172" providerId="ADAL" clId="{1B339E51-C0A4-458F-A415-5D6E3719EE44}" dt="2020-08-02T11:01:57.855" v="1799" actId="2696"/>
          <pc:sldLayoutMkLst>
            <pc:docMk/>
            <pc:sldMasterMk cId="2293259880" sldId="2147483691"/>
            <pc:sldLayoutMk cId="4243474658" sldId="2147483705"/>
          </pc:sldLayoutMkLst>
        </pc:sldLayoutChg>
        <pc:sldLayoutChg chg="del">
          <pc:chgData name="Gonçalo Sousa Pinto" userId="bc414de2-c78d-4b7f-aad3-42e882f0a172" providerId="ADAL" clId="{1B339E51-C0A4-458F-A415-5D6E3719EE44}" dt="2020-08-02T11:01:57.856" v="1800" actId="2696"/>
          <pc:sldLayoutMkLst>
            <pc:docMk/>
            <pc:sldMasterMk cId="2293259880" sldId="2147483691"/>
            <pc:sldLayoutMk cId="3815206226" sldId="2147483706"/>
          </pc:sldLayoutMkLst>
        </pc:sldLayoutChg>
        <pc:sldLayoutChg chg="del">
          <pc:chgData name="Gonçalo Sousa Pinto" userId="bc414de2-c78d-4b7f-aad3-42e882f0a172" providerId="ADAL" clId="{1B339E51-C0A4-458F-A415-5D6E3719EE44}" dt="2020-08-02T11:01:57.857" v="1801" actId="2696"/>
          <pc:sldLayoutMkLst>
            <pc:docMk/>
            <pc:sldMasterMk cId="2293259880" sldId="2147483691"/>
            <pc:sldLayoutMk cId="2545357974" sldId="2147483707"/>
          </pc:sldLayoutMkLst>
        </pc:sldLayoutChg>
        <pc:sldLayoutChg chg="del">
          <pc:chgData name="Gonçalo Sousa Pinto" userId="bc414de2-c78d-4b7f-aad3-42e882f0a172" providerId="ADAL" clId="{1B339E51-C0A4-458F-A415-5D6E3719EE44}" dt="2020-08-02T11:01:57.857" v="1802" actId="2696"/>
          <pc:sldLayoutMkLst>
            <pc:docMk/>
            <pc:sldMasterMk cId="2293259880" sldId="2147483691"/>
            <pc:sldLayoutMk cId="1103891990" sldId="2147483708"/>
          </pc:sldLayoutMkLst>
        </pc:sldLayoutChg>
        <pc:sldLayoutChg chg="del">
          <pc:chgData name="Gonçalo Sousa Pinto" userId="bc414de2-c78d-4b7f-aad3-42e882f0a172" providerId="ADAL" clId="{1B339E51-C0A4-458F-A415-5D6E3719EE44}" dt="2020-08-02T11:01:57.858" v="1803" actId="2696"/>
          <pc:sldLayoutMkLst>
            <pc:docMk/>
            <pc:sldMasterMk cId="2293259880" sldId="2147483691"/>
            <pc:sldLayoutMk cId="4250123677" sldId="2147483709"/>
          </pc:sldLayoutMkLst>
        </pc:sldLayoutChg>
        <pc:sldLayoutChg chg="del">
          <pc:chgData name="Gonçalo Sousa Pinto" userId="bc414de2-c78d-4b7f-aad3-42e882f0a172" providerId="ADAL" clId="{1B339E51-C0A4-458F-A415-5D6E3719EE44}" dt="2020-08-02T11:01:57.858" v="1804" actId="2696"/>
          <pc:sldLayoutMkLst>
            <pc:docMk/>
            <pc:sldMasterMk cId="2293259880" sldId="2147483691"/>
            <pc:sldLayoutMk cId="1844400982" sldId="2147483710"/>
          </pc:sldLayoutMkLst>
        </pc:sldLayoutChg>
        <pc:sldLayoutChg chg="del">
          <pc:chgData name="Gonçalo Sousa Pinto" userId="bc414de2-c78d-4b7f-aad3-42e882f0a172" providerId="ADAL" clId="{1B339E51-C0A4-458F-A415-5D6E3719EE44}" dt="2020-08-02T11:01:57.858" v="1805" actId="2696"/>
          <pc:sldLayoutMkLst>
            <pc:docMk/>
            <pc:sldMasterMk cId="2293259880" sldId="2147483691"/>
            <pc:sldLayoutMk cId="3310958079" sldId="2147483711"/>
          </pc:sldLayoutMkLst>
        </pc:sldLayoutChg>
      </pc:sldMasterChg>
      <pc:sldMasterChg chg="del delSldLayout">
        <pc:chgData name="Gonçalo Sousa Pinto" userId="bc414de2-c78d-4b7f-aad3-42e882f0a172" providerId="ADAL" clId="{1B339E51-C0A4-458F-A415-5D6E3719EE44}" dt="2020-08-01T16:22:34.413" v="318" actId="2696"/>
        <pc:sldMasterMkLst>
          <pc:docMk/>
          <pc:sldMasterMk cId="2916844912" sldId="2147483712"/>
        </pc:sldMasterMkLst>
        <pc:sldLayoutChg chg="del">
          <pc:chgData name="Gonçalo Sousa Pinto" userId="bc414de2-c78d-4b7f-aad3-42e882f0a172" providerId="ADAL" clId="{1B339E51-C0A4-458F-A415-5D6E3719EE44}" dt="2020-08-01T16:22:34.398" v="305" actId="2696"/>
          <pc:sldLayoutMkLst>
            <pc:docMk/>
            <pc:sldMasterMk cId="2916844912" sldId="2147483712"/>
            <pc:sldLayoutMk cId="3738016124" sldId="2147483713"/>
          </pc:sldLayoutMkLst>
        </pc:sldLayoutChg>
        <pc:sldLayoutChg chg="del">
          <pc:chgData name="Gonçalo Sousa Pinto" userId="bc414de2-c78d-4b7f-aad3-42e882f0a172" providerId="ADAL" clId="{1B339E51-C0A4-458F-A415-5D6E3719EE44}" dt="2020-08-01T16:22:34.399" v="306" actId="2696"/>
          <pc:sldLayoutMkLst>
            <pc:docMk/>
            <pc:sldMasterMk cId="2916844912" sldId="2147483712"/>
            <pc:sldLayoutMk cId="3285002996" sldId="2147483714"/>
          </pc:sldLayoutMkLst>
        </pc:sldLayoutChg>
        <pc:sldLayoutChg chg="del">
          <pc:chgData name="Gonçalo Sousa Pinto" userId="bc414de2-c78d-4b7f-aad3-42e882f0a172" providerId="ADAL" clId="{1B339E51-C0A4-458F-A415-5D6E3719EE44}" dt="2020-08-01T16:22:34.400" v="307" actId="2696"/>
          <pc:sldLayoutMkLst>
            <pc:docMk/>
            <pc:sldMasterMk cId="2916844912" sldId="2147483712"/>
            <pc:sldLayoutMk cId="1048826839" sldId="2147483715"/>
          </pc:sldLayoutMkLst>
        </pc:sldLayoutChg>
        <pc:sldLayoutChg chg="del">
          <pc:chgData name="Gonçalo Sousa Pinto" userId="bc414de2-c78d-4b7f-aad3-42e882f0a172" providerId="ADAL" clId="{1B339E51-C0A4-458F-A415-5D6E3719EE44}" dt="2020-08-01T16:22:34.401" v="308" actId="2696"/>
          <pc:sldLayoutMkLst>
            <pc:docMk/>
            <pc:sldMasterMk cId="2916844912" sldId="2147483712"/>
            <pc:sldLayoutMk cId="4204651747" sldId="2147483716"/>
          </pc:sldLayoutMkLst>
        </pc:sldLayoutChg>
        <pc:sldLayoutChg chg="del">
          <pc:chgData name="Gonçalo Sousa Pinto" userId="bc414de2-c78d-4b7f-aad3-42e882f0a172" providerId="ADAL" clId="{1B339E51-C0A4-458F-A415-5D6E3719EE44}" dt="2020-08-01T16:22:34.402" v="309" actId="2696"/>
          <pc:sldLayoutMkLst>
            <pc:docMk/>
            <pc:sldMasterMk cId="2916844912" sldId="2147483712"/>
            <pc:sldLayoutMk cId="2918702135" sldId="2147483717"/>
          </pc:sldLayoutMkLst>
        </pc:sldLayoutChg>
        <pc:sldLayoutChg chg="del">
          <pc:chgData name="Gonçalo Sousa Pinto" userId="bc414de2-c78d-4b7f-aad3-42e882f0a172" providerId="ADAL" clId="{1B339E51-C0A4-458F-A415-5D6E3719EE44}" dt="2020-08-01T16:22:34.403" v="310" actId="2696"/>
          <pc:sldLayoutMkLst>
            <pc:docMk/>
            <pc:sldMasterMk cId="2916844912" sldId="2147483712"/>
            <pc:sldLayoutMk cId="4217510686" sldId="2147483718"/>
          </pc:sldLayoutMkLst>
        </pc:sldLayoutChg>
        <pc:sldLayoutChg chg="del">
          <pc:chgData name="Gonçalo Sousa Pinto" userId="bc414de2-c78d-4b7f-aad3-42e882f0a172" providerId="ADAL" clId="{1B339E51-C0A4-458F-A415-5D6E3719EE44}" dt="2020-08-01T16:22:34.404" v="311" actId="2696"/>
          <pc:sldLayoutMkLst>
            <pc:docMk/>
            <pc:sldMasterMk cId="2916844912" sldId="2147483712"/>
            <pc:sldLayoutMk cId="2709222332" sldId="2147483719"/>
          </pc:sldLayoutMkLst>
        </pc:sldLayoutChg>
        <pc:sldLayoutChg chg="del">
          <pc:chgData name="Gonçalo Sousa Pinto" userId="bc414de2-c78d-4b7f-aad3-42e882f0a172" providerId="ADAL" clId="{1B339E51-C0A4-458F-A415-5D6E3719EE44}" dt="2020-08-01T16:22:34.405" v="312" actId="2696"/>
          <pc:sldLayoutMkLst>
            <pc:docMk/>
            <pc:sldMasterMk cId="2916844912" sldId="2147483712"/>
            <pc:sldLayoutMk cId="158648218" sldId="2147483720"/>
          </pc:sldLayoutMkLst>
        </pc:sldLayoutChg>
        <pc:sldLayoutChg chg="del">
          <pc:chgData name="Gonçalo Sousa Pinto" userId="bc414de2-c78d-4b7f-aad3-42e882f0a172" providerId="ADAL" clId="{1B339E51-C0A4-458F-A415-5D6E3719EE44}" dt="2020-08-01T16:22:34.407" v="313" actId="2696"/>
          <pc:sldLayoutMkLst>
            <pc:docMk/>
            <pc:sldMasterMk cId="2916844912" sldId="2147483712"/>
            <pc:sldLayoutMk cId="1879201108" sldId="2147483721"/>
          </pc:sldLayoutMkLst>
        </pc:sldLayoutChg>
        <pc:sldLayoutChg chg="del">
          <pc:chgData name="Gonçalo Sousa Pinto" userId="bc414de2-c78d-4b7f-aad3-42e882f0a172" providerId="ADAL" clId="{1B339E51-C0A4-458F-A415-5D6E3719EE44}" dt="2020-08-01T16:22:34.408" v="314" actId="2696"/>
          <pc:sldLayoutMkLst>
            <pc:docMk/>
            <pc:sldMasterMk cId="2916844912" sldId="2147483712"/>
            <pc:sldLayoutMk cId="2196685965" sldId="2147483722"/>
          </pc:sldLayoutMkLst>
        </pc:sldLayoutChg>
        <pc:sldLayoutChg chg="del">
          <pc:chgData name="Gonçalo Sousa Pinto" userId="bc414de2-c78d-4b7f-aad3-42e882f0a172" providerId="ADAL" clId="{1B339E51-C0A4-458F-A415-5D6E3719EE44}" dt="2020-08-01T16:22:34.409" v="315" actId="2696"/>
          <pc:sldLayoutMkLst>
            <pc:docMk/>
            <pc:sldMasterMk cId="2916844912" sldId="2147483712"/>
            <pc:sldLayoutMk cId="3126226493" sldId="2147483723"/>
          </pc:sldLayoutMkLst>
        </pc:sldLayoutChg>
        <pc:sldLayoutChg chg="del">
          <pc:chgData name="Gonçalo Sousa Pinto" userId="bc414de2-c78d-4b7f-aad3-42e882f0a172" providerId="ADAL" clId="{1B339E51-C0A4-458F-A415-5D6E3719EE44}" dt="2020-08-01T16:22:34.410" v="316" actId="2696"/>
          <pc:sldLayoutMkLst>
            <pc:docMk/>
            <pc:sldMasterMk cId="2916844912" sldId="2147483712"/>
            <pc:sldLayoutMk cId="1272137997" sldId="2147483724"/>
          </pc:sldLayoutMkLst>
        </pc:sldLayoutChg>
        <pc:sldLayoutChg chg="del">
          <pc:chgData name="Gonçalo Sousa Pinto" userId="bc414de2-c78d-4b7f-aad3-42e882f0a172" providerId="ADAL" clId="{1B339E51-C0A4-458F-A415-5D6E3719EE44}" dt="2020-08-01T16:22:34.411" v="317" actId="2696"/>
          <pc:sldLayoutMkLst>
            <pc:docMk/>
            <pc:sldMasterMk cId="2916844912" sldId="2147483712"/>
            <pc:sldLayoutMk cId="2393009892" sldId="2147483725"/>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fipharmaceutical.sharepoint.com/Shared%20Documents/5%20-%20Websites%20and%20IT%20infrastructure/GPO%20and%20ATLAs/2020%20VACCINATION%20SURVEY/2019%20survey%20data%20%20copy.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404363655189024"/>
          <c:y val="9.4043419490102767E-2"/>
          <c:w val="0.49640344609303"/>
          <c:h val="0.85714904605202247"/>
        </c:manualLayout>
      </c:layout>
      <c:barChart>
        <c:barDir val="bar"/>
        <c:grouping val="clustered"/>
        <c:varyColors val="0"/>
        <c:ser>
          <c:idx val="0"/>
          <c:order val="0"/>
          <c:spPr>
            <a:solidFill>
              <a:srgbClr val="6CC2E3"/>
            </a:solidFill>
            <a:ln>
              <a:noFill/>
            </a:ln>
            <a:effectLst/>
          </c:spPr>
          <c:invertIfNegative val="0"/>
          <c:dLbls>
            <c:dLbl>
              <c:idx val="0"/>
              <c:tx>
                <c:rich>
                  <a:bodyPr/>
                  <a:lstStyle/>
                  <a:p>
                    <a:r>
                      <a:rPr lang="en-US"/>
                      <a:t>54;</a:t>
                    </a:r>
                    <a:r>
                      <a:rPr lang="en-US" baseline="0"/>
                      <a:t> 55.1%</a:t>
                    </a:r>
                    <a:endParaRPr lang="en-US"/>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CB0-49EE-9EDF-88E78147B0B4}"/>
                </c:ext>
              </c:extLst>
            </c:dLbl>
            <c:dLbl>
              <c:idx val="1"/>
              <c:tx>
                <c:rich>
                  <a:bodyPr/>
                  <a:lstStyle/>
                  <a:p>
                    <a:r>
                      <a:rPr lang="en-US"/>
                      <a:t>38;</a:t>
                    </a:r>
                    <a:r>
                      <a:rPr lang="en-US" baseline="0"/>
                      <a:t> 38.8%</a:t>
                    </a:r>
                    <a:endParaRPr lang="en-US"/>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CB0-49EE-9EDF-88E78147B0B4}"/>
                </c:ext>
              </c:extLst>
            </c:dLbl>
            <c:dLbl>
              <c:idx val="2"/>
              <c:tx>
                <c:rich>
                  <a:bodyPr/>
                  <a:lstStyle/>
                  <a:p>
                    <a:r>
                      <a:rPr lang="en-US"/>
                      <a:t>33;</a:t>
                    </a:r>
                    <a:r>
                      <a:rPr lang="en-US" baseline="0"/>
                      <a:t> 33.7%</a:t>
                    </a:r>
                    <a:endParaRPr lang="en-US"/>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CB0-49EE-9EDF-88E78147B0B4}"/>
                </c:ext>
              </c:extLst>
            </c:dLbl>
            <c:dLbl>
              <c:idx val="3"/>
              <c:tx>
                <c:rich>
                  <a:bodyPr/>
                  <a:lstStyle/>
                  <a:p>
                    <a:r>
                      <a:rPr lang="en-US"/>
                      <a:t>11; 11.2%</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CB0-49EE-9EDF-88E78147B0B4}"/>
                </c:ext>
              </c:extLst>
            </c:dLbl>
            <c:dLbl>
              <c:idx val="4"/>
              <c:tx>
                <c:rich>
                  <a:bodyPr/>
                  <a:lstStyle/>
                  <a:p>
                    <a:r>
                      <a:rPr lang="en-US"/>
                      <a:t>25;</a:t>
                    </a:r>
                    <a:r>
                      <a:rPr lang="en-US" baseline="0"/>
                      <a:t> 25.5%</a:t>
                    </a:r>
                    <a:endParaRPr lang="en-US"/>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CB0-49EE-9EDF-88E78147B0B4}"/>
                </c:ext>
              </c:extLst>
            </c:dLbl>
            <c:dLbl>
              <c:idx val="5"/>
              <c:tx>
                <c:rich>
                  <a:bodyPr/>
                  <a:lstStyle/>
                  <a:p>
                    <a:r>
                      <a:rPr lang="en-US"/>
                      <a:t>11;</a:t>
                    </a:r>
                    <a:r>
                      <a:rPr lang="en-US" baseline="0"/>
                      <a:t> 11.2%</a:t>
                    </a:r>
                    <a:endParaRPr lang="en-US"/>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CB0-49EE-9EDF-88E78147B0B4}"/>
                </c:ext>
              </c:extLst>
            </c:dLbl>
            <c:dLbl>
              <c:idx val="6"/>
              <c:tx>
                <c:rich>
                  <a:bodyPr/>
                  <a:lstStyle/>
                  <a:p>
                    <a:r>
                      <a:rPr lang="en-US"/>
                      <a:t>10; 10.2%</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CB0-49EE-9EDF-88E78147B0B4}"/>
                </c:ext>
              </c:extLst>
            </c:dLbl>
            <c:dLbl>
              <c:idx val="7"/>
              <c:tx>
                <c:rich>
                  <a:bodyPr/>
                  <a:lstStyle/>
                  <a:p>
                    <a:r>
                      <a:rPr lang="en-US"/>
                      <a:t>8; 8.2%</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CB0-49EE-9EDF-88E78147B0B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Vista Sans OT Book" panose="02000503030000020004" pitchFamily="2" charset="77"/>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'table 1.2'!$A$36:$A$43</c:f>
              <c:strCache>
                <c:ptCount val="8"/>
                <c:pt idx="0">
                  <c:v>Pharmacists distribute vaccination leaflets</c:v>
                </c:pt>
                <c:pt idx="1">
                  <c:v> Pharmacists take part in online awareness campaigns</c:v>
                </c:pt>
                <c:pt idx="2">
                  <c:v> Pharmacists provide immunisation information and advice to patients</c:v>
                </c:pt>
                <c:pt idx="3">
                  <c:v> Pharmacists organise and/or are actively involved in vaccination campaigns</c:v>
                </c:pt>
                <c:pt idx="4">
                  <c:v> Pharmacists participate in multi-disciplinary immunisation campaigns</c:v>
                </c:pt>
                <c:pt idx="5">
                  <c:v> Pharmacists verify patients’ immunisation status and advise on necessary vaccines</c:v>
                </c:pt>
                <c:pt idx="6">
                  <c:v> Pharmacists identify and advise high risk patient groups about their vaccination needs</c:v>
                </c:pt>
                <c:pt idx="7">
                  <c:v> Pharmacists serve on immunisation advisory committees</c:v>
                </c:pt>
              </c:strCache>
            </c:strRef>
          </c:cat>
          <c:val>
            <c:numRef>
              <c:f>'table 1.2'!$B$36:$B$43</c:f>
              <c:numCache>
                <c:formatCode>0%</c:formatCode>
                <c:ptCount val="8"/>
                <c:pt idx="0">
                  <c:v>0.55000000000000004</c:v>
                </c:pt>
                <c:pt idx="1">
                  <c:v>0.39</c:v>
                </c:pt>
                <c:pt idx="2">
                  <c:v>0.34</c:v>
                </c:pt>
                <c:pt idx="3">
                  <c:v>0.11</c:v>
                </c:pt>
                <c:pt idx="4">
                  <c:v>0.26</c:v>
                </c:pt>
                <c:pt idx="5">
                  <c:v>0.11</c:v>
                </c:pt>
                <c:pt idx="6">
                  <c:v>0.1</c:v>
                </c:pt>
                <c:pt idx="7">
                  <c:v>0.08</c:v>
                </c:pt>
              </c:numCache>
            </c:numRef>
          </c:val>
          <c:extLst>
            <c:ext xmlns:c16="http://schemas.microsoft.com/office/drawing/2014/chart" uri="{C3380CC4-5D6E-409C-BE32-E72D297353CC}">
              <c16:uniqueId val="{00000008-8CB0-49EE-9EDF-88E78147B0B4}"/>
            </c:ext>
          </c:extLst>
        </c:ser>
        <c:dLbls>
          <c:dLblPos val="outEnd"/>
          <c:showLegendKey val="0"/>
          <c:showVal val="1"/>
          <c:showCatName val="0"/>
          <c:showSerName val="0"/>
          <c:showPercent val="0"/>
          <c:showBubbleSize val="0"/>
        </c:dLbls>
        <c:gapWidth val="219"/>
        <c:axId val="567864351"/>
        <c:axId val="568211855"/>
      </c:barChart>
      <c:catAx>
        <c:axId val="567864351"/>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Vista Sans OT Book" panose="02000503030000020004" pitchFamily="2" charset="77"/>
                <a:ea typeface="+mn-ea"/>
                <a:cs typeface="+mn-cs"/>
              </a:defRPr>
            </a:pPr>
            <a:endParaRPr lang="en-US"/>
          </a:p>
        </c:txPr>
        <c:crossAx val="568211855"/>
        <c:crosses val="autoZero"/>
        <c:auto val="1"/>
        <c:lblAlgn val="ctr"/>
        <c:lblOffset val="100"/>
        <c:noMultiLvlLbl val="0"/>
      </c:catAx>
      <c:valAx>
        <c:axId val="568211855"/>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Vista Sans OT Book" panose="02000503030000020004" pitchFamily="2" charset="77"/>
                <a:ea typeface="+mn-ea"/>
                <a:cs typeface="+mn-cs"/>
              </a:defRPr>
            </a:pPr>
            <a:endParaRPr lang="en-US"/>
          </a:p>
        </c:txPr>
        <c:crossAx val="567864351"/>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A7BBE1-0129-44C4-9D45-2550F741CECF}" type="doc">
      <dgm:prSet loTypeId="urn:microsoft.com/office/officeart/2005/8/layout/chevron1" loCatId="process" qsTypeId="urn:microsoft.com/office/officeart/2005/8/quickstyle/simple1" qsCatId="simple" csTypeId="urn:microsoft.com/office/officeart/2005/8/colors/colorful3" csCatId="colorful" phldr="1"/>
      <dgm:spPr/>
      <dgm:t>
        <a:bodyPr/>
        <a:lstStyle/>
        <a:p>
          <a:endParaRPr lang="en-GB"/>
        </a:p>
      </dgm:t>
    </dgm:pt>
    <dgm:pt modelId="{4CC979BD-8CDF-4BD4-8DBA-A5566AA0F08C}">
      <dgm:prSet phldrT="[Text]" custT="1"/>
      <dgm:spPr/>
      <dgm:t>
        <a:bodyPr/>
        <a:lstStyle/>
        <a:p>
          <a:r>
            <a:rPr lang="en-GB" sz="2400" dirty="0"/>
            <a:t>2011</a:t>
          </a:r>
        </a:p>
      </dgm:t>
    </dgm:pt>
    <dgm:pt modelId="{3430886F-AEC1-4CAB-B463-B4356DF3508A}" type="parTrans" cxnId="{16A93698-56A6-49B5-962C-44F7EA7E358B}">
      <dgm:prSet/>
      <dgm:spPr/>
      <dgm:t>
        <a:bodyPr/>
        <a:lstStyle/>
        <a:p>
          <a:endParaRPr lang="en-GB" sz="2400"/>
        </a:p>
      </dgm:t>
    </dgm:pt>
    <dgm:pt modelId="{7676AF6D-4714-4BF9-88EC-945B6669331B}" type="sibTrans" cxnId="{16A93698-56A6-49B5-962C-44F7EA7E358B}">
      <dgm:prSet/>
      <dgm:spPr/>
      <dgm:t>
        <a:bodyPr/>
        <a:lstStyle/>
        <a:p>
          <a:endParaRPr lang="en-GB" sz="2400"/>
        </a:p>
      </dgm:t>
    </dgm:pt>
    <dgm:pt modelId="{DDF728B0-EFB5-4F43-AF17-0AFA21F40653}">
      <dgm:prSet phldrT="[Text]" custT="1"/>
      <dgm:spPr/>
      <dgm:t>
        <a:bodyPr/>
        <a:lstStyle/>
        <a:p>
          <a:r>
            <a:rPr lang="en-GB" sz="2400" dirty="0"/>
            <a:t>2016</a:t>
          </a:r>
        </a:p>
      </dgm:t>
    </dgm:pt>
    <dgm:pt modelId="{3CEB64A1-F2B4-496A-B89B-C39012A1FF17}" type="parTrans" cxnId="{B4BA927D-1221-4596-97B8-6E74200CC83D}">
      <dgm:prSet/>
      <dgm:spPr/>
      <dgm:t>
        <a:bodyPr/>
        <a:lstStyle/>
        <a:p>
          <a:endParaRPr lang="en-GB" sz="2400"/>
        </a:p>
      </dgm:t>
    </dgm:pt>
    <dgm:pt modelId="{A901AC6E-9443-4923-96CF-14E0C6B646BF}" type="sibTrans" cxnId="{B4BA927D-1221-4596-97B8-6E74200CC83D}">
      <dgm:prSet/>
      <dgm:spPr/>
      <dgm:t>
        <a:bodyPr/>
        <a:lstStyle/>
        <a:p>
          <a:endParaRPr lang="en-GB" sz="2400"/>
        </a:p>
      </dgm:t>
    </dgm:pt>
    <dgm:pt modelId="{DCBDDD91-B2DA-4F56-B981-2EE971B8B01D}">
      <dgm:prSet phldrT="[Text]" custT="1"/>
      <dgm:spPr/>
      <dgm:t>
        <a:bodyPr/>
        <a:lstStyle/>
        <a:p>
          <a:r>
            <a:rPr lang="en-GB" sz="2400" dirty="0"/>
            <a:t>2016</a:t>
          </a:r>
        </a:p>
      </dgm:t>
    </dgm:pt>
    <dgm:pt modelId="{211A3190-86DF-46E6-B6FD-638E9D13D7FB}" type="parTrans" cxnId="{46049198-50DD-4426-A251-53853AC03123}">
      <dgm:prSet/>
      <dgm:spPr/>
      <dgm:t>
        <a:bodyPr/>
        <a:lstStyle/>
        <a:p>
          <a:endParaRPr lang="en-GB" sz="2400"/>
        </a:p>
      </dgm:t>
    </dgm:pt>
    <dgm:pt modelId="{73B964B0-09D9-4B2C-84F5-DAE8233E61EB}" type="sibTrans" cxnId="{46049198-50DD-4426-A251-53853AC03123}">
      <dgm:prSet/>
      <dgm:spPr/>
      <dgm:t>
        <a:bodyPr/>
        <a:lstStyle/>
        <a:p>
          <a:endParaRPr lang="en-GB" sz="2400"/>
        </a:p>
      </dgm:t>
    </dgm:pt>
    <dgm:pt modelId="{B7319B47-DF60-4014-8FAE-1B2EF32A7A19}">
      <dgm:prSet custT="1"/>
      <dgm:spPr/>
      <dgm:t>
        <a:bodyPr/>
        <a:lstStyle/>
        <a:p>
          <a:r>
            <a:rPr lang="en-GB" sz="2400" dirty="0"/>
            <a:t>2017</a:t>
          </a:r>
        </a:p>
      </dgm:t>
    </dgm:pt>
    <dgm:pt modelId="{0547D505-D0CD-4DAD-B780-4DCF92EEE226}" type="parTrans" cxnId="{94D19881-9C62-4796-8BF6-89722D8AD85F}">
      <dgm:prSet/>
      <dgm:spPr/>
      <dgm:t>
        <a:bodyPr/>
        <a:lstStyle/>
        <a:p>
          <a:endParaRPr lang="en-GB" sz="2400"/>
        </a:p>
      </dgm:t>
    </dgm:pt>
    <dgm:pt modelId="{34084370-DF57-45BD-86FC-25066221FC52}" type="sibTrans" cxnId="{94D19881-9C62-4796-8BF6-89722D8AD85F}">
      <dgm:prSet/>
      <dgm:spPr/>
      <dgm:t>
        <a:bodyPr/>
        <a:lstStyle/>
        <a:p>
          <a:endParaRPr lang="en-GB" sz="2400"/>
        </a:p>
      </dgm:t>
    </dgm:pt>
    <dgm:pt modelId="{6EA85F1C-1906-418E-AEE0-CFA8BDDE24C4}">
      <dgm:prSet custT="1"/>
      <dgm:spPr/>
      <dgm:t>
        <a:bodyPr/>
        <a:lstStyle/>
        <a:p>
          <a:r>
            <a:rPr lang="en-GB" sz="2400" dirty="0"/>
            <a:t>2018</a:t>
          </a:r>
        </a:p>
      </dgm:t>
    </dgm:pt>
    <dgm:pt modelId="{F0EA68BE-5036-4F2E-A3CE-1356AF2702EB}" type="parTrans" cxnId="{2D63FDFB-91F8-4D90-9CFF-87F5FA765AE3}">
      <dgm:prSet/>
      <dgm:spPr/>
      <dgm:t>
        <a:bodyPr/>
        <a:lstStyle/>
        <a:p>
          <a:endParaRPr lang="en-GB" sz="2400"/>
        </a:p>
      </dgm:t>
    </dgm:pt>
    <dgm:pt modelId="{82CC301D-AB47-41A7-B251-2058170C11A9}" type="sibTrans" cxnId="{2D63FDFB-91F8-4D90-9CFF-87F5FA765AE3}">
      <dgm:prSet/>
      <dgm:spPr/>
      <dgm:t>
        <a:bodyPr/>
        <a:lstStyle/>
        <a:p>
          <a:endParaRPr lang="en-GB" sz="2400"/>
        </a:p>
      </dgm:t>
    </dgm:pt>
    <dgm:pt modelId="{71EB6382-5DA4-4862-81A2-E579C5ED575C}" type="pres">
      <dgm:prSet presAssocID="{6AA7BBE1-0129-44C4-9D45-2550F741CECF}" presName="Name0" presStyleCnt="0">
        <dgm:presLayoutVars>
          <dgm:dir/>
          <dgm:animLvl val="lvl"/>
          <dgm:resizeHandles val="exact"/>
        </dgm:presLayoutVars>
      </dgm:prSet>
      <dgm:spPr/>
    </dgm:pt>
    <dgm:pt modelId="{26ACFF2B-BB1B-4533-8C0D-D8F8922DC710}" type="pres">
      <dgm:prSet presAssocID="{4CC979BD-8CDF-4BD4-8DBA-A5566AA0F08C}" presName="parTxOnly" presStyleLbl="node1" presStyleIdx="0" presStyleCnt="5">
        <dgm:presLayoutVars>
          <dgm:chMax val="0"/>
          <dgm:chPref val="0"/>
          <dgm:bulletEnabled val="1"/>
        </dgm:presLayoutVars>
      </dgm:prSet>
      <dgm:spPr/>
    </dgm:pt>
    <dgm:pt modelId="{961356CC-CB33-478B-ABC8-CB8F0DEEE326}" type="pres">
      <dgm:prSet presAssocID="{7676AF6D-4714-4BF9-88EC-945B6669331B}" presName="parTxOnlySpace" presStyleCnt="0"/>
      <dgm:spPr/>
    </dgm:pt>
    <dgm:pt modelId="{E31ACD06-7D02-4480-A14F-B152B9D9BA60}" type="pres">
      <dgm:prSet presAssocID="{DDF728B0-EFB5-4F43-AF17-0AFA21F40653}" presName="parTxOnly" presStyleLbl="node1" presStyleIdx="1" presStyleCnt="5">
        <dgm:presLayoutVars>
          <dgm:chMax val="0"/>
          <dgm:chPref val="0"/>
          <dgm:bulletEnabled val="1"/>
        </dgm:presLayoutVars>
      </dgm:prSet>
      <dgm:spPr/>
    </dgm:pt>
    <dgm:pt modelId="{1E88421A-9CA3-4658-8521-D78A1BAAF1ED}" type="pres">
      <dgm:prSet presAssocID="{A901AC6E-9443-4923-96CF-14E0C6B646BF}" presName="parTxOnlySpace" presStyleCnt="0"/>
      <dgm:spPr/>
    </dgm:pt>
    <dgm:pt modelId="{CCF4F5DA-2008-422F-A5A8-98ADA69A70D0}" type="pres">
      <dgm:prSet presAssocID="{DCBDDD91-B2DA-4F56-B981-2EE971B8B01D}" presName="parTxOnly" presStyleLbl="node1" presStyleIdx="2" presStyleCnt="5">
        <dgm:presLayoutVars>
          <dgm:chMax val="0"/>
          <dgm:chPref val="0"/>
          <dgm:bulletEnabled val="1"/>
        </dgm:presLayoutVars>
      </dgm:prSet>
      <dgm:spPr/>
    </dgm:pt>
    <dgm:pt modelId="{18254794-59E4-482B-875D-3325F24E0947}" type="pres">
      <dgm:prSet presAssocID="{73B964B0-09D9-4B2C-84F5-DAE8233E61EB}" presName="parTxOnlySpace" presStyleCnt="0"/>
      <dgm:spPr/>
    </dgm:pt>
    <dgm:pt modelId="{E0D7EFCA-4B9E-4CBD-8A24-8ADA46D98142}" type="pres">
      <dgm:prSet presAssocID="{B7319B47-DF60-4014-8FAE-1B2EF32A7A19}" presName="parTxOnly" presStyleLbl="node1" presStyleIdx="3" presStyleCnt="5">
        <dgm:presLayoutVars>
          <dgm:chMax val="0"/>
          <dgm:chPref val="0"/>
          <dgm:bulletEnabled val="1"/>
        </dgm:presLayoutVars>
      </dgm:prSet>
      <dgm:spPr/>
    </dgm:pt>
    <dgm:pt modelId="{14D7DA73-414E-486A-B7D4-B4A4532ABCDF}" type="pres">
      <dgm:prSet presAssocID="{34084370-DF57-45BD-86FC-25066221FC52}" presName="parTxOnlySpace" presStyleCnt="0"/>
      <dgm:spPr/>
    </dgm:pt>
    <dgm:pt modelId="{7FEA8AB6-95A1-431B-9CF0-CF1099E6F3F6}" type="pres">
      <dgm:prSet presAssocID="{6EA85F1C-1906-418E-AEE0-CFA8BDDE24C4}" presName="parTxOnly" presStyleLbl="node1" presStyleIdx="4" presStyleCnt="5">
        <dgm:presLayoutVars>
          <dgm:chMax val="0"/>
          <dgm:chPref val="0"/>
          <dgm:bulletEnabled val="1"/>
        </dgm:presLayoutVars>
      </dgm:prSet>
      <dgm:spPr/>
    </dgm:pt>
  </dgm:ptLst>
  <dgm:cxnLst>
    <dgm:cxn modelId="{B7548F4D-F3B0-4EFD-87F6-C7F4BACCDC8B}" type="presOf" srcId="{4CC979BD-8CDF-4BD4-8DBA-A5566AA0F08C}" destId="{26ACFF2B-BB1B-4533-8C0D-D8F8922DC710}" srcOrd="0" destOrd="0" presId="urn:microsoft.com/office/officeart/2005/8/layout/chevron1"/>
    <dgm:cxn modelId="{B766F957-59F2-4EB9-90CA-8867F333609E}" type="presOf" srcId="{DCBDDD91-B2DA-4F56-B981-2EE971B8B01D}" destId="{CCF4F5DA-2008-422F-A5A8-98ADA69A70D0}" srcOrd="0" destOrd="0" presId="urn:microsoft.com/office/officeart/2005/8/layout/chevron1"/>
    <dgm:cxn modelId="{B4BA927D-1221-4596-97B8-6E74200CC83D}" srcId="{6AA7BBE1-0129-44C4-9D45-2550F741CECF}" destId="{DDF728B0-EFB5-4F43-AF17-0AFA21F40653}" srcOrd="1" destOrd="0" parTransId="{3CEB64A1-F2B4-496A-B89B-C39012A1FF17}" sibTransId="{A901AC6E-9443-4923-96CF-14E0C6B646BF}"/>
    <dgm:cxn modelId="{94D19881-9C62-4796-8BF6-89722D8AD85F}" srcId="{6AA7BBE1-0129-44C4-9D45-2550F741CECF}" destId="{B7319B47-DF60-4014-8FAE-1B2EF32A7A19}" srcOrd="3" destOrd="0" parTransId="{0547D505-D0CD-4DAD-B780-4DCF92EEE226}" sibTransId="{34084370-DF57-45BD-86FC-25066221FC52}"/>
    <dgm:cxn modelId="{16A93698-56A6-49B5-962C-44F7EA7E358B}" srcId="{6AA7BBE1-0129-44C4-9D45-2550F741CECF}" destId="{4CC979BD-8CDF-4BD4-8DBA-A5566AA0F08C}" srcOrd="0" destOrd="0" parTransId="{3430886F-AEC1-4CAB-B463-B4356DF3508A}" sibTransId="{7676AF6D-4714-4BF9-88EC-945B6669331B}"/>
    <dgm:cxn modelId="{46049198-50DD-4426-A251-53853AC03123}" srcId="{6AA7BBE1-0129-44C4-9D45-2550F741CECF}" destId="{DCBDDD91-B2DA-4F56-B981-2EE971B8B01D}" srcOrd="2" destOrd="0" parTransId="{211A3190-86DF-46E6-B6FD-638E9D13D7FB}" sibTransId="{73B964B0-09D9-4B2C-84F5-DAE8233E61EB}"/>
    <dgm:cxn modelId="{812F0DC6-CED5-4660-BF7A-759B67560ACD}" type="presOf" srcId="{B7319B47-DF60-4014-8FAE-1B2EF32A7A19}" destId="{E0D7EFCA-4B9E-4CBD-8A24-8ADA46D98142}" srcOrd="0" destOrd="0" presId="urn:microsoft.com/office/officeart/2005/8/layout/chevron1"/>
    <dgm:cxn modelId="{78F11ED1-D59D-4D66-9B0D-2C3E17C53AF3}" type="presOf" srcId="{6EA85F1C-1906-418E-AEE0-CFA8BDDE24C4}" destId="{7FEA8AB6-95A1-431B-9CF0-CF1099E6F3F6}" srcOrd="0" destOrd="0" presId="urn:microsoft.com/office/officeart/2005/8/layout/chevron1"/>
    <dgm:cxn modelId="{D29686D5-8FE7-467C-8E86-6995C09B7803}" type="presOf" srcId="{6AA7BBE1-0129-44C4-9D45-2550F741CECF}" destId="{71EB6382-5DA4-4862-81A2-E579C5ED575C}" srcOrd="0" destOrd="0" presId="urn:microsoft.com/office/officeart/2005/8/layout/chevron1"/>
    <dgm:cxn modelId="{18AB63F0-C7F0-4504-A38B-C68AAAB6F351}" type="presOf" srcId="{DDF728B0-EFB5-4F43-AF17-0AFA21F40653}" destId="{E31ACD06-7D02-4480-A14F-B152B9D9BA60}" srcOrd="0" destOrd="0" presId="urn:microsoft.com/office/officeart/2005/8/layout/chevron1"/>
    <dgm:cxn modelId="{2D63FDFB-91F8-4D90-9CFF-87F5FA765AE3}" srcId="{6AA7BBE1-0129-44C4-9D45-2550F741CECF}" destId="{6EA85F1C-1906-418E-AEE0-CFA8BDDE24C4}" srcOrd="4" destOrd="0" parTransId="{F0EA68BE-5036-4F2E-A3CE-1356AF2702EB}" sibTransId="{82CC301D-AB47-41A7-B251-2058170C11A9}"/>
    <dgm:cxn modelId="{34629B92-DFE8-46BC-896E-249D77D05ACE}" type="presParOf" srcId="{71EB6382-5DA4-4862-81A2-E579C5ED575C}" destId="{26ACFF2B-BB1B-4533-8C0D-D8F8922DC710}" srcOrd="0" destOrd="0" presId="urn:microsoft.com/office/officeart/2005/8/layout/chevron1"/>
    <dgm:cxn modelId="{1043357B-919A-4EB6-8D8C-0D53DFF9E9CC}" type="presParOf" srcId="{71EB6382-5DA4-4862-81A2-E579C5ED575C}" destId="{961356CC-CB33-478B-ABC8-CB8F0DEEE326}" srcOrd="1" destOrd="0" presId="urn:microsoft.com/office/officeart/2005/8/layout/chevron1"/>
    <dgm:cxn modelId="{45339476-EC54-46EF-9C0F-C57517B75425}" type="presParOf" srcId="{71EB6382-5DA4-4862-81A2-E579C5ED575C}" destId="{E31ACD06-7D02-4480-A14F-B152B9D9BA60}" srcOrd="2" destOrd="0" presId="urn:microsoft.com/office/officeart/2005/8/layout/chevron1"/>
    <dgm:cxn modelId="{A1C3C9CA-A1F3-4C05-9634-5DCD82696584}" type="presParOf" srcId="{71EB6382-5DA4-4862-81A2-E579C5ED575C}" destId="{1E88421A-9CA3-4658-8521-D78A1BAAF1ED}" srcOrd="3" destOrd="0" presId="urn:microsoft.com/office/officeart/2005/8/layout/chevron1"/>
    <dgm:cxn modelId="{B9A1DE7D-87EE-4A69-BAE3-F37D604424E1}" type="presParOf" srcId="{71EB6382-5DA4-4862-81A2-E579C5ED575C}" destId="{CCF4F5DA-2008-422F-A5A8-98ADA69A70D0}" srcOrd="4" destOrd="0" presId="urn:microsoft.com/office/officeart/2005/8/layout/chevron1"/>
    <dgm:cxn modelId="{F0862E22-4917-4304-978A-F65EE4B67F5F}" type="presParOf" srcId="{71EB6382-5DA4-4862-81A2-E579C5ED575C}" destId="{18254794-59E4-482B-875D-3325F24E0947}" srcOrd="5" destOrd="0" presId="urn:microsoft.com/office/officeart/2005/8/layout/chevron1"/>
    <dgm:cxn modelId="{61907555-433A-4433-AF40-0A89FC836493}" type="presParOf" srcId="{71EB6382-5DA4-4862-81A2-E579C5ED575C}" destId="{E0D7EFCA-4B9E-4CBD-8A24-8ADA46D98142}" srcOrd="6" destOrd="0" presId="urn:microsoft.com/office/officeart/2005/8/layout/chevron1"/>
    <dgm:cxn modelId="{8BBBBCD5-9584-439A-919E-69BB982EA2D5}" type="presParOf" srcId="{71EB6382-5DA4-4862-81A2-E579C5ED575C}" destId="{14D7DA73-414E-486A-B7D4-B4A4532ABCDF}" srcOrd="7" destOrd="0" presId="urn:microsoft.com/office/officeart/2005/8/layout/chevron1"/>
    <dgm:cxn modelId="{C73BB2C6-C258-4DB1-900D-20B0B3DE9A05}" type="presParOf" srcId="{71EB6382-5DA4-4862-81A2-E579C5ED575C}" destId="{7FEA8AB6-95A1-431B-9CF0-CF1099E6F3F6}"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AA7BBE1-0129-44C4-9D45-2550F741CECF}" type="doc">
      <dgm:prSet loTypeId="urn:microsoft.com/office/officeart/2005/8/layout/chevron1" loCatId="process" qsTypeId="urn:microsoft.com/office/officeart/2005/8/quickstyle/simple1" qsCatId="simple" csTypeId="urn:microsoft.com/office/officeart/2005/8/colors/colorful4" csCatId="colorful" phldr="1"/>
      <dgm:spPr/>
      <dgm:t>
        <a:bodyPr/>
        <a:lstStyle/>
        <a:p>
          <a:endParaRPr lang="en-GB"/>
        </a:p>
      </dgm:t>
    </dgm:pt>
    <dgm:pt modelId="{4CC979BD-8CDF-4BD4-8DBA-A5566AA0F08C}">
      <dgm:prSet phldrT="[Text]"/>
      <dgm:spPr/>
      <dgm:t>
        <a:bodyPr/>
        <a:lstStyle/>
        <a:p>
          <a:r>
            <a:rPr lang="en-GB" dirty="0"/>
            <a:t>2018</a:t>
          </a:r>
        </a:p>
      </dgm:t>
    </dgm:pt>
    <dgm:pt modelId="{3430886F-AEC1-4CAB-B463-B4356DF3508A}" type="parTrans" cxnId="{16A93698-56A6-49B5-962C-44F7EA7E358B}">
      <dgm:prSet/>
      <dgm:spPr/>
      <dgm:t>
        <a:bodyPr/>
        <a:lstStyle/>
        <a:p>
          <a:endParaRPr lang="en-GB"/>
        </a:p>
      </dgm:t>
    </dgm:pt>
    <dgm:pt modelId="{7676AF6D-4714-4BF9-88EC-945B6669331B}" type="sibTrans" cxnId="{16A93698-56A6-49B5-962C-44F7EA7E358B}">
      <dgm:prSet/>
      <dgm:spPr/>
      <dgm:t>
        <a:bodyPr/>
        <a:lstStyle/>
        <a:p>
          <a:endParaRPr lang="en-GB"/>
        </a:p>
      </dgm:t>
    </dgm:pt>
    <dgm:pt modelId="{DDF728B0-EFB5-4F43-AF17-0AFA21F40653}">
      <dgm:prSet phldrT="[Text]"/>
      <dgm:spPr/>
      <dgm:t>
        <a:bodyPr/>
        <a:lstStyle/>
        <a:p>
          <a:r>
            <a:rPr lang="en-GB" dirty="0"/>
            <a:t>2019</a:t>
          </a:r>
        </a:p>
      </dgm:t>
    </dgm:pt>
    <dgm:pt modelId="{3CEB64A1-F2B4-496A-B89B-C39012A1FF17}" type="parTrans" cxnId="{B4BA927D-1221-4596-97B8-6E74200CC83D}">
      <dgm:prSet/>
      <dgm:spPr/>
      <dgm:t>
        <a:bodyPr/>
        <a:lstStyle/>
        <a:p>
          <a:endParaRPr lang="en-GB"/>
        </a:p>
      </dgm:t>
    </dgm:pt>
    <dgm:pt modelId="{A901AC6E-9443-4923-96CF-14E0C6B646BF}" type="sibTrans" cxnId="{B4BA927D-1221-4596-97B8-6E74200CC83D}">
      <dgm:prSet/>
      <dgm:spPr/>
      <dgm:t>
        <a:bodyPr/>
        <a:lstStyle/>
        <a:p>
          <a:endParaRPr lang="en-GB"/>
        </a:p>
      </dgm:t>
    </dgm:pt>
    <dgm:pt modelId="{DCBDDD91-B2DA-4F56-B981-2EE971B8B01D}">
      <dgm:prSet phldrT="[Text]"/>
      <dgm:spPr/>
      <dgm:t>
        <a:bodyPr/>
        <a:lstStyle/>
        <a:p>
          <a:r>
            <a:rPr lang="en-GB" dirty="0"/>
            <a:t>2020</a:t>
          </a:r>
        </a:p>
      </dgm:t>
    </dgm:pt>
    <dgm:pt modelId="{211A3190-86DF-46E6-B6FD-638E9D13D7FB}" type="parTrans" cxnId="{46049198-50DD-4426-A251-53853AC03123}">
      <dgm:prSet/>
      <dgm:spPr/>
      <dgm:t>
        <a:bodyPr/>
        <a:lstStyle/>
        <a:p>
          <a:endParaRPr lang="en-GB"/>
        </a:p>
      </dgm:t>
    </dgm:pt>
    <dgm:pt modelId="{73B964B0-09D9-4B2C-84F5-DAE8233E61EB}" type="sibTrans" cxnId="{46049198-50DD-4426-A251-53853AC03123}">
      <dgm:prSet/>
      <dgm:spPr/>
      <dgm:t>
        <a:bodyPr/>
        <a:lstStyle/>
        <a:p>
          <a:endParaRPr lang="en-GB"/>
        </a:p>
      </dgm:t>
    </dgm:pt>
    <dgm:pt modelId="{B7319B47-DF60-4014-8FAE-1B2EF32A7A19}">
      <dgm:prSet/>
      <dgm:spPr/>
      <dgm:t>
        <a:bodyPr/>
        <a:lstStyle/>
        <a:p>
          <a:r>
            <a:rPr lang="en-GB" dirty="0"/>
            <a:t>2011-2020</a:t>
          </a:r>
        </a:p>
      </dgm:t>
    </dgm:pt>
    <dgm:pt modelId="{0547D505-D0CD-4DAD-B780-4DCF92EEE226}" type="parTrans" cxnId="{94D19881-9C62-4796-8BF6-89722D8AD85F}">
      <dgm:prSet/>
      <dgm:spPr/>
      <dgm:t>
        <a:bodyPr/>
        <a:lstStyle/>
        <a:p>
          <a:endParaRPr lang="en-GB"/>
        </a:p>
      </dgm:t>
    </dgm:pt>
    <dgm:pt modelId="{34084370-DF57-45BD-86FC-25066221FC52}" type="sibTrans" cxnId="{94D19881-9C62-4796-8BF6-89722D8AD85F}">
      <dgm:prSet/>
      <dgm:spPr/>
      <dgm:t>
        <a:bodyPr/>
        <a:lstStyle/>
        <a:p>
          <a:endParaRPr lang="en-GB"/>
        </a:p>
      </dgm:t>
    </dgm:pt>
    <dgm:pt modelId="{641AC6D4-2B38-4277-80DB-CA4F919FE514}">
      <dgm:prSet/>
      <dgm:spPr/>
      <dgm:t>
        <a:bodyPr/>
        <a:lstStyle/>
        <a:p>
          <a:r>
            <a:rPr lang="en-GB" dirty="0"/>
            <a:t>2019</a:t>
          </a:r>
        </a:p>
      </dgm:t>
    </dgm:pt>
    <dgm:pt modelId="{E7DF2072-F1C1-4294-80B6-9DAD81870D69}" type="parTrans" cxnId="{1D69C7E2-020F-4D41-B050-6ED6592F1D78}">
      <dgm:prSet/>
      <dgm:spPr/>
      <dgm:t>
        <a:bodyPr/>
        <a:lstStyle/>
        <a:p>
          <a:endParaRPr lang="en-GB"/>
        </a:p>
      </dgm:t>
    </dgm:pt>
    <dgm:pt modelId="{3F6E8C23-C79C-4398-BC93-D6147FB8CA25}" type="sibTrans" cxnId="{1D69C7E2-020F-4D41-B050-6ED6592F1D78}">
      <dgm:prSet/>
      <dgm:spPr/>
      <dgm:t>
        <a:bodyPr/>
        <a:lstStyle/>
        <a:p>
          <a:endParaRPr lang="en-GB"/>
        </a:p>
      </dgm:t>
    </dgm:pt>
    <dgm:pt modelId="{71EB6382-5DA4-4862-81A2-E579C5ED575C}" type="pres">
      <dgm:prSet presAssocID="{6AA7BBE1-0129-44C4-9D45-2550F741CECF}" presName="Name0" presStyleCnt="0">
        <dgm:presLayoutVars>
          <dgm:dir/>
          <dgm:animLvl val="lvl"/>
          <dgm:resizeHandles val="exact"/>
        </dgm:presLayoutVars>
      </dgm:prSet>
      <dgm:spPr/>
    </dgm:pt>
    <dgm:pt modelId="{26ACFF2B-BB1B-4533-8C0D-D8F8922DC710}" type="pres">
      <dgm:prSet presAssocID="{4CC979BD-8CDF-4BD4-8DBA-A5566AA0F08C}" presName="parTxOnly" presStyleLbl="node1" presStyleIdx="0" presStyleCnt="5">
        <dgm:presLayoutVars>
          <dgm:chMax val="0"/>
          <dgm:chPref val="0"/>
          <dgm:bulletEnabled val="1"/>
        </dgm:presLayoutVars>
      </dgm:prSet>
      <dgm:spPr/>
    </dgm:pt>
    <dgm:pt modelId="{961356CC-CB33-478B-ABC8-CB8F0DEEE326}" type="pres">
      <dgm:prSet presAssocID="{7676AF6D-4714-4BF9-88EC-945B6669331B}" presName="parTxOnlySpace" presStyleCnt="0"/>
      <dgm:spPr/>
    </dgm:pt>
    <dgm:pt modelId="{4DFA3BA7-21F3-437A-AB60-45D16DA508C8}" type="pres">
      <dgm:prSet presAssocID="{641AC6D4-2B38-4277-80DB-CA4F919FE514}" presName="parTxOnly" presStyleLbl="node1" presStyleIdx="1" presStyleCnt="5">
        <dgm:presLayoutVars>
          <dgm:chMax val="0"/>
          <dgm:chPref val="0"/>
          <dgm:bulletEnabled val="1"/>
        </dgm:presLayoutVars>
      </dgm:prSet>
      <dgm:spPr/>
    </dgm:pt>
    <dgm:pt modelId="{9F365F41-4F1E-42A4-8E2B-FDBA80E8F4C3}" type="pres">
      <dgm:prSet presAssocID="{3F6E8C23-C79C-4398-BC93-D6147FB8CA25}" presName="parTxOnlySpace" presStyleCnt="0"/>
      <dgm:spPr/>
    </dgm:pt>
    <dgm:pt modelId="{E31ACD06-7D02-4480-A14F-B152B9D9BA60}" type="pres">
      <dgm:prSet presAssocID="{DDF728B0-EFB5-4F43-AF17-0AFA21F40653}" presName="parTxOnly" presStyleLbl="node1" presStyleIdx="2" presStyleCnt="5">
        <dgm:presLayoutVars>
          <dgm:chMax val="0"/>
          <dgm:chPref val="0"/>
          <dgm:bulletEnabled val="1"/>
        </dgm:presLayoutVars>
      </dgm:prSet>
      <dgm:spPr/>
    </dgm:pt>
    <dgm:pt modelId="{1E88421A-9CA3-4658-8521-D78A1BAAF1ED}" type="pres">
      <dgm:prSet presAssocID="{A901AC6E-9443-4923-96CF-14E0C6B646BF}" presName="parTxOnlySpace" presStyleCnt="0"/>
      <dgm:spPr/>
    </dgm:pt>
    <dgm:pt modelId="{CCF4F5DA-2008-422F-A5A8-98ADA69A70D0}" type="pres">
      <dgm:prSet presAssocID="{DCBDDD91-B2DA-4F56-B981-2EE971B8B01D}" presName="parTxOnly" presStyleLbl="node1" presStyleIdx="3" presStyleCnt="5">
        <dgm:presLayoutVars>
          <dgm:chMax val="0"/>
          <dgm:chPref val="0"/>
          <dgm:bulletEnabled val="1"/>
        </dgm:presLayoutVars>
      </dgm:prSet>
      <dgm:spPr/>
    </dgm:pt>
    <dgm:pt modelId="{18254794-59E4-482B-875D-3325F24E0947}" type="pres">
      <dgm:prSet presAssocID="{73B964B0-09D9-4B2C-84F5-DAE8233E61EB}" presName="parTxOnlySpace" presStyleCnt="0"/>
      <dgm:spPr/>
    </dgm:pt>
    <dgm:pt modelId="{E0D7EFCA-4B9E-4CBD-8A24-8ADA46D98142}" type="pres">
      <dgm:prSet presAssocID="{B7319B47-DF60-4014-8FAE-1B2EF32A7A19}" presName="parTxOnly" presStyleLbl="node1" presStyleIdx="4" presStyleCnt="5">
        <dgm:presLayoutVars>
          <dgm:chMax val="0"/>
          <dgm:chPref val="0"/>
          <dgm:bulletEnabled val="1"/>
        </dgm:presLayoutVars>
      </dgm:prSet>
      <dgm:spPr/>
    </dgm:pt>
  </dgm:ptLst>
  <dgm:cxnLst>
    <dgm:cxn modelId="{B7548F4D-F3B0-4EFD-87F6-C7F4BACCDC8B}" type="presOf" srcId="{4CC979BD-8CDF-4BD4-8DBA-A5566AA0F08C}" destId="{26ACFF2B-BB1B-4533-8C0D-D8F8922DC710}" srcOrd="0" destOrd="0" presId="urn:microsoft.com/office/officeart/2005/8/layout/chevron1"/>
    <dgm:cxn modelId="{B766F957-59F2-4EB9-90CA-8867F333609E}" type="presOf" srcId="{DCBDDD91-B2DA-4F56-B981-2EE971B8B01D}" destId="{CCF4F5DA-2008-422F-A5A8-98ADA69A70D0}" srcOrd="0" destOrd="0" presId="urn:microsoft.com/office/officeart/2005/8/layout/chevron1"/>
    <dgm:cxn modelId="{B4BA927D-1221-4596-97B8-6E74200CC83D}" srcId="{6AA7BBE1-0129-44C4-9D45-2550F741CECF}" destId="{DDF728B0-EFB5-4F43-AF17-0AFA21F40653}" srcOrd="2" destOrd="0" parTransId="{3CEB64A1-F2B4-496A-B89B-C39012A1FF17}" sibTransId="{A901AC6E-9443-4923-96CF-14E0C6B646BF}"/>
    <dgm:cxn modelId="{94D19881-9C62-4796-8BF6-89722D8AD85F}" srcId="{6AA7BBE1-0129-44C4-9D45-2550F741CECF}" destId="{B7319B47-DF60-4014-8FAE-1B2EF32A7A19}" srcOrd="4" destOrd="0" parTransId="{0547D505-D0CD-4DAD-B780-4DCF92EEE226}" sibTransId="{34084370-DF57-45BD-86FC-25066221FC52}"/>
    <dgm:cxn modelId="{16A93698-56A6-49B5-962C-44F7EA7E358B}" srcId="{6AA7BBE1-0129-44C4-9D45-2550F741CECF}" destId="{4CC979BD-8CDF-4BD4-8DBA-A5566AA0F08C}" srcOrd="0" destOrd="0" parTransId="{3430886F-AEC1-4CAB-B463-B4356DF3508A}" sibTransId="{7676AF6D-4714-4BF9-88EC-945B6669331B}"/>
    <dgm:cxn modelId="{46049198-50DD-4426-A251-53853AC03123}" srcId="{6AA7BBE1-0129-44C4-9D45-2550F741CECF}" destId="{DCBDDD91-B2DA-4F56-B981-2EE971B8B01D}" srcOrd="3" destOrd="0" parTransId="{211A3190-86DF-46E6-B6FD-638E9D13D7FB}" sibTransId="{73B964B0-09D9-4B2C-84F5-DAE8233E61EB}"/>
    <dgm:cxn modelId="{C3DC919F-2399-45AF-8FA8-87C6BC1B0E40}" type="presOf" srcId="{641AC6D4-2B38-4277-80DB-CA4F919FE514}" destId="{4DFA3BA7-21F3-437A-AB60-45D16DA508C8}" srcOrd="0" destOrd="0" presId="urn:microsoft.com/office/officeart/2005/8/layout/chevron1"/>
    <dgm:cxn modelId="{812F0DC6-CED5-4660-BF7A-759B67560ACD}" type="presOf" srcId="{B7319B47-DF60-4014-8FAE-1B2EF32A7A19}" destId="{E0D7EFCA-4B9E-4CBD-8A24-8ADA46D98142}" srcOrd="0" destOrd="0" presId="urn:microsoft.com/office/officeart/2005/8/layout/chevron1"/>
    <dgm:cxn modelId="{D29686D5-8FE7-467C-8E86-6995C09B7803}" type="presOf" srcId="{6AA7BBE1-0129-44C4-9D45-2550F741CECF}" destId="{71EB6382-5DA4-4862-81A2-E579C5ED575C}" srcOrd="0" destOrd="0" presId="urn:microsoft.com/office/officeart/2005/8/layout/chevron1"/>
    <dgm:cxn modelId="{1D69C7E2-020F-4D41-B050-6ED6592F1D78}" srcId="{6AA7BBE1-0129-44C4-9D45-2550F741CECF}" destId="{641AC6D4-2B38-4277-80DB-CA4F919FE514}" srcOrd="1" destOrd="0" parTransId="{E7DF2072-F1C1-4294-80B6-9DAD81870D69}" sibTransId="{3F6E8C23-C79C-4398-BC93-D6147FB8CA25}"/>
    <dgm:cxn modelId="{18AB63F0-C7F0-4504-A38B-C68AAAB6F351}" type="presOf" srcId="{DDF728B0-EFB5-4F43-AF17-0AFA21F40653}" destId="{E31ACD06-7D02-4480-A14F-B152B9D9BA60}" srcOrd="0" destOrd="0" presId="urn:microsoft.com/office/officeart/2005/8/layout/chevron1"/>
    <dgm:cxn modelId="{34629B92-DFE8-46BC-896E-249D77D05ACE}" type="presParOf" srcId="{71EB6382-5DA4-4862-81A2-E579C5ED575C}" destId="{26ACFF2B-BB1B-4533-8C0D-D8F8922DC710}" srcOrd="0" destOrd="0" presId="urn:microsoft.com/office/officeart/2005/8/layout/chevron1"/>
    <dgm:cxn modelId="{1043357B-919A-4EB6-8D8C-0D53DFF9E9CC}" type="presParOf" srcId="{71EB6382-5DA4-4862-81A2-E579C5ED575C}" destId="{961356CC-CB33-478B-ABC8-CB8F0DEEE326}" srcOrd="1" destOrd="0" presId="urn:microsoft.com/office/officeart/2005/8/layout/chevron1"/>
    <dgm:cxn modelId="{0F559B3E-F7B8-4561-92BF-6447B6DBE5F8}" type="presParOf" srcId="{71EB6382-5DA4-4862-81A2-E579C5ED575C}" destId="{4DFA3BA7-21F3-437A-AB60-45D16DA508C8}" srcOrd="2" destOrd="0" presId="urn:microsoft.com/office/officeart/2005/8/layout/chevron1"/>
    <dgm:cxn modelId="{C72B2501-E678-4B15-A781-551D51CFB15D}" type="presParOf" srcId="{71EB6382-5DA4-4862-81A2-E579C5ED575C}" destId="{9F365F41-4F1E-42A4-8E2B-FDBA80E8F4C3}" srcOrd="3" destOrd="0" presId="urn:microsoft.com/office/officeart/2005/8/layout/chevron1"/>
    <dgm:cxn modelId="{45339476-EC54-46EF-9C0F-C57517B75425}" type="presParOf" srcId="{71EB6382-5DA4-4862-81A2-E579C5ED575C}" destId="{E31ACD06-7D02-4480-A14F-B152B9D9BA60}" srcOrd="4" destOrd="0" presId="urn:microsoft.com/office/officeart/2005/8/layout/chevron1"/>
    <dgm:cxn modelId="{A1C3C9CA-A1F3-4C05-9634-5DCD82696584}" type="presParOf" srcId="{71EB6382-5DA4-4862-81A2-E579C5ED575C}" destId="{1E88421A-9CA3-4658-8521-D78A1BAAF1ED}" srcOrd="5" destOrd="0" presId="urn:microsoft.com/office/officeart/2005/8/layout/chevron1"/>
    <dgm:cxn modelId="{B9A1DE7D-87EE-4A69-BAE3-F37D604424E1}" type="presParOf" srcId="{71EB6382-5DA4-4862-81A2-E579C5ED575C}" destId="{CCF4F5DA-2008-422F-A5A8-98ADA69A70D0}" srcOrd="6" destOrd="0" presId="urn:microsoft.com/office/officeart/2005/8/layout/chevron1"/>
    <dgm:cxn modelId="{F0862E22-4917-4304-978A-F65EE4B67F5F}" type="presParOf" srcId="{71EB6382-5DA4-4862-81A2-E579C5ED575C}" destId="{18254794-59E4-482B-875D-3325F24E0947}" srcOrd="7" destOrd="0" presId="urn:microsoft.com/office/officeart/2005/8/layout/chevron1"/>
    <dgm:cxn modelId="{61907555-433A-4433-AF40-0A89FC836493}" type="presParOf" srcId="{71EB6382-5DA4-4862-81A2-E579C5ED575C}" destId="{E0D7EFCA-4B9E-4CBD-8A24-8ADA46D98142}"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ACFF2B-BB1B-4533-8C0D-D8F8922DC710}">
      <dsp:nvSpPr>
        <dsp:cNvPr id="0" name=""/>
        <dsp:cNvSpPr/>
      </dsp:nvSpPr>
      <dsp:spPr>
        <a:xfrm>
          <a:off x="1951" y="523981"/>
          <a:ext cx="1736428" cy="694571"/>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GB" sz="2400" kern="1200" dirty="0"/>
            <a:t>2011</a:t>
          </a:r>
        </a:p>
      </dsp:txBody>
      <dsp:txXfrm>
        <a:off x="349237" y="523981"/>
        <a:ext cx="1041857" cy="694571"/>
      </dsp:txXfrm>
    </dsp:sp>
    <dsp:sp modelId="{E31ACD06-7D02-4480-A14F-B152B9D9BA60}">
      <dsp:nvSpPr>
        <dsp:cNvPr id="0" name=""/>
        <dsp:cNvSpPr/>
      </dsp:nvSpPr>
      <dsp:spPr>
        <a:xfrm>
          <a:off x="1564737" y="523981"/>
          <a:ext cx="1736428" cy="694571"/>
        </a:xfrm>
        <a:prstGeom prst="chevron">
          <a:avLst/>
        </a:prstGeom>
        <a:solidFill>
          <a:schemeClr val="accent3">
            <a:hueOff val="-2332304"/>
            <a:satOff val="10316"/>
            <a:lumOff val="-60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GB" sz="2400" kern="1200" dirty="0"/>
            <a:t>2016</a:t>
          </a:r>
        </a:p>
      </dsp:txBody>
      <dsp:txXfrm>
        <a:off x="1912023" y="523981"/>
        <a:ext cx="1041857" cy="694571"/>
      </dsp:txXfrm>
    </dsp:sp>
    <dsp:sp modelId="{CCF4F5DA-2008-422F-A5A8-98ADA69A70D0}">
      <dsp:nvSpPr>
        <dsp:cNvPr id="0" name=""/>
        <dsp:cNvSpPr/>
      </dsp:nvSpPr>
      <dsp:spPr>
        <a:xfrm>
          <a:off x="3127523" y="523981"/>
          <a:ext cx="1736428" cy="694571"/>
        </a:xfrm>
        <a:prstGeom prst="chevron">
          <a:avLst/>
        </a:prstGeom>
        <a:solidFill>
          <a:schemeClr val="accent3">
            <a:hueOff val="-4664607"/>
            <a:satOff val="20631"/>
            <a:lumOff val="-12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GB" sz="2400" kern="1200" dirty="0"/>
            <a:t>2016</a:t>
          </a:r>
        </a:p>
      </dsp:txBody>
      <dsp:txXfrm>
        <a:off x="3474809" y="523981"/>
        <a:ext cx="1041857" cy="694571"/>
      </dsp:txXfrm>
    </dsp:sp>
    <dsp:sp modelId="{E0D7EFCA-4B9E-4CBD-8A24-8ADA46D98142}">
      <dsp:nvSpPr>
        <dsp:cNvPr id="0" name=""/>
        <dsp:cNvSpPr/>
      </dsp:nvSpPr>
      <dsp:spPr>
        <a:xfrm>
          <a:off x="4690309" y="523981"/>
          <a:ext cx="1736428" cy="694571"/>
        </a:xfrm>
        <a:prstGeom prst="chevron">
          <a:avLst/>
        </a:prstGeom>
        <a:solidFill>
          <a:schemeClr val="accent3">
            <a:hueOff val="-6996911"/>
            <a:satOff val="30947"/>
            <a:lumOff val="-1808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GB" sz="2400" kern="1200" dirty="0"/>
            <a:t>2017</a:t>
          </a:r>
        </a:p>
      </dsp:txBody>
      <dsp:txXfrm>
        <a:off x="5037595" y="523981"/>
        <a:ext cx="1041857" cy="694571"/>
      </dsp:txXfrm>
    </dsp:sp>
    <dsp:sp modelId="{7FEA8AB6-95A1-431B-9CF0-CF1099E6F3F6}">
      <dsp:nvSpPr>
        <dsp:cNvPr id="0" name=""/>
        <dsp:cNvSpPr/>
      </dsp:nvSpPr>
      <dsp:spPr>
        <a:xfrm>
          <a:off x="6253095" y="523981"/>
          <a:ext cx="1736428" cy="694571"/>
        </a:xfrm>
        <a:prstGeom prst="chevron">
          <a:avLst/>
        </a:prstGeom>
        <a:solidFill>
          <a:schemeClr val="accent3">
            <a:hueOff val="-9329214"/>
            <a:satOff val="41263"/>
            <a:lumOff val="-241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GB" sz="2400" kern="1200" dirty="0"/>
            <a:t>2018</a:t>
          </a:r>
        </a:p>
      </dsp:txBody>
      <dsp:txXfrm>
        <a:off x="6600381" y="523981"/>
        <a:ext cx="1041857" cy="6945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ACFF2B-BB1B-4533-8C0D-D8F8922DC710}">
      <dsp:nvSpPr>
        <dsp:cNvPr id="0" name=""/>
        <dsp:cNvSpPr/>
      </dsp:nvSpPr>
      <dsp:spPr>
        <a:xfrm>
          <a:off x="1951" y="523981"/>
          <a:ext cx="1736428" cy="694571"/>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GB" sz="2300" kern="1200" dirty="0"/>
            <a:t>2018</a:t>
          </a:r>
        </a:p>
      </dsp:txBody>
      <dsp:txXfrm>
        <a:off x="349237" y="523981"/>
        <a:ext cx="1041857" cy="694571"/>
      </dsp:txXfrm>
    </dsp:sp>
    <dsp:sp modelId="{4DFA3BA7-21F3-437A-AB60-45D16DA508C8}">
      <dsp:nvSpPr>
        <dsp:cNvPr id="0" name=""/>
        <dsp:cNvSpPr/>
      </dsp:nvSpPr>
      <dsp:spPr>
        <a:xfrm>
          <a:off x="1564737" y="523981"/>
          <a:ext cx="1736428" cy="694571"/>
        </a:xfrm>
        <a:prstGeom prst="chevron">
          <a:avLst/>
        </a:prstGeom>
        <a:solidFill>
          <a:schemeClr val="accent4">
            <a:hueOff val="-505696"/>
            <a:satOff val="75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GB" sz="2300" kern="1200" dirty="0"/>
            <a:t>2019</a:t>
          </a:r>
        </a:p>
      </dsp:txBody>
      <dsp:txXfrm>
        <a:off x="1912023" y="523981"/>
        <a:ext cx="1041857" cy="694571"/>
      </dsp:txXfrm>
    </dsp:sp>
    <dsp:sp modelId="{E31ACD06-7D02-4480-A14F-B152B9D9BA60}">
      <dsp:nvSpPr>
        <dsp:cNvPr id="0" name=""/>
        <dsp:cNvSpPr/>
      </dsp:nvSpPr>
      <dsp:spPr>
        <a:xfrm>
          <a:off x="3127523" y="523981"/>
          <a:ext cx="1736428" cy="694571"/>
        </a:xfrm>
        <a:prstGeom prst="chevron">
          <a:avLst/>
        </a:prstGeom>
        <a:solidFill>
          <a:schemeClr val="accent4">
            <a:hueOff val="-1011393"/>
            <a:satOff val="151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GB" sz="2300" kern="1200" dirty="0"/>
            <a:t>2019</a:t>
          </a:r>
        </a:p>
      </dsp:txBody>
      <dsp:txXfrm>
        <a:off x="3474809" y="523981"/>
        <a:ext cx="1041857" cy="694571"/>
      </dsp:txXfrm>
    </dsp:sp>
    <dsp:sp modelId="{CCF4F5DA-2008-422F-A5A8-98ADA69A70D0}">
      <dsp:nvSpPr>
        <dsp:cNvPr id="0" name=""/>
        <dsp:cNvSpPr/>
      </dsp:nvSpPr>
      <dsp:spPr>
        <a:xfrm>
          <a:off x="4690309" y="523981"/>
          <a:ext cx="1736428" cy="694571"/>
        </a:xfrm>
        <a:prstGeom prst="chevron">
          <a:avLst/>
        </a:prstGeom>
        <a:solidFill>
          <a:schemeClr val="accent4">
            <a:hueOff val="-1517089"/>
            <a:satOff val="227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GB" sz="2300" kern="1200" dirty="0"/>
            <a:t>2020</a:t>
          </a:r>
        </a:p>
      </dsp:txBody>
      <dsp:txXfrm>
        <a:off x="5037595" y="523981"/>
        <a:ext cx="1041857" cy="694571"/>
      </dsp:txXfrm>
    </dsp:sp>
    <dsp:sp modelId="{E0D7EFCA-4B9E-4CBD-8A24-8ADA46D98142}">
      <dsp:nvSpPr>
        <dsp:cNvPr id="0" name=""/>
        <dsp:cNvSpPr/>
      </dsp:nvSpPr>
      <dsp:spPr>
        <a:xfrm>
          <a:off x="6253095" y="523981"/>
          <a:ext cx="1736428" cy="694571"/>
        </a:xfrm>
        <a:prstGeom prst="chevron">
          <a:avLst/>
        </a:prstGeom>
        <a:solidFill>
          <a:schemeClr val="accent4">
            <a:hueOff val="-2022785"/>
            <a:satOff val="303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GB" sz="2300" kern="1200" dirty="0"/>
            <a:t>2011-2020</a:t>
          </a:r>
        </a:p>
      </dsp:txBody>
      <dsp:txXfrm>
        <a:off x="6600381" y="523981"/>
        <a:ext cx="1041857" cy="694571"/>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60605F-2888-4429-89EE-7DB201809061}" type="datetimeFigureOut">
              <a:rPr lang="en-US" smtClean="0"/>
              <a:t>8/6/2020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98BFC6-E4C4-4B4C-B363-B49B5B0AA3C2}" type="slidenum">
              <a:rPr lang="en-US" smtClean="0"/>
              <a:t>‹#›</a:t>
            </a:fld>
            <a:endParaRPr lang="en-US"/>
          </a:p>
        </p:txBody>
      </p:sp>
    </p:spTree>
    <p:extLst>
      <p:ext uri="{BB962C8B-B14F-4D97-AF65-F5344CB8AC3E}">
        <p14:creationId xmlns:p14="http://schemas.microsoft.com/office/powerpoint/2010/main" val="816884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10"/>
          </p:nvPr>
        </p:nvSpPr>
        <p:spPr/>
        <p:txBody>
          <a:bodyPr/>
          <a:lstStyle/>
          <a:p>
            <a:fld id="{4A98BFC6-E4C4-4B4C-B363-B49B5B0AA3C2}" type="slidenum">
              <a:rPr lang="en-US" smtClean="0"/>
              <a:t>2</a:t>
            </a:fld>
            <a:endParaRPr lang="en-US"/>
          </a:p>
        </p:txBody>
      </p:sp>
    </p:spTree>
    <p:extLst>
      <p:ext uri="{BB962C8B-B14F-4D97-AF65-F5344CB8AC3E}">
        <p14:creationId xmlns:p14="http://schemas.microsoft.com/office/powerpoint/2010/main" val="8475569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1D21DA-42B4-4E4A-B8C4-C8C4A7950DA8}"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9403501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709120-F36B-4A82-B650-41256B95C3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67346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 important point to note is that this survey was largely conducted before the COVID-19 pandemic. The pandemic may have accelerated the introduction of PBV in several countries – and possibly even in some countries not represented in this map.</a:t>
            </a:r>
          </a:p>
        </p:txBody>
      </p:sp>
      <p:sp>
        <p:nvSpPr>
          <p:cNvPr id="4" name="Slide Number Placeholder 3"/>
          <p:cNvSpPr>
            <a:spLocks noGrp="1"/>
          </p:cNvSpPr>
          <p:nvPr>
            <p:ph type="sldNum" sz="quarter" idx="5"/>
          </p:nvPr>
        </p:nvSpPr>
        <p:spPr/>
        <p:txBody>
          <a:bodyPr/>
          <a:lstStyle/>
          <a:p>
            <a:fld id="{4A98BFC6-E4C4-4B4C-B363-B49B5B0AA3C2}" type="slidenum">
              <a:rPr lang="en-US" smtClean="0"/>
              <a:t>32</a:t>
            </a:fld>
            <a:endParaRPr lang="en-US"/>
          </a:p>
        </p:txBody>
      </p:sp>
    </p:spTree>
    <p:extLst>
      <p:ext uri="{BB962C8B-B14F-4D97-AF65-F5344CB8AC3E}">
        <p14:creationId xmlns:p14="http://schemas.microsoft.com/office/powerpoint/2010/main" val="1050149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spcAft>
                <a:spcPts val="1200"/>
              </a:spcAft>
              <a:buFont typeface="Arial" panose="020B0604020202020204" pitchFamily="34" charset="0"/>
              <a:buChar char="•"/>
            </a:pPr>
            <a:r>
              <a:rPr lang="en-GB" sz="1200" dirty="0">
                <a:ea typeface="Times New Roman" panose="02020603050405020304" pitchFamily="18" charset="0"/>
                <a:cs typeface="Arial" panose="020B0604020202020204" pitchFamily="34" charset="0"/>
              </a:rPr>
              <a:t>Pharmacy vaccination services are paid for by the customer in most countries and territories. </a:t>
            </a:r>
          </a:p>
          <a:p>
            <a:pPr marL="171450" lvl="0" indent="-171450">
              <a:spcAft>
                <a:spcPts val="1200"/>
              </a:spcAft>
              <a:buFont typeface="Arial" panose="020B0604020202020204" pitchFamily="34" charset="0"/>
              <a:buChar char="•"/>
            </a:pPr>
            <a:r>
              <a:rPr lang="en-GB" sz="1200" dirty="0">
                <a:ea typeface="Times New Roman" panose="02020603050405020304" pitchFamily="18" charset="0"/>
                <a:cs typeface="Arial" panose="020B0604020202020204" pitchFamily="34" charset="0"/>
              </a:rPr>
              <a:t>Ten respondents reported that the service is reimbursed by public health systems, and five by private health systems. </a:t>
            </a:r>
          </a:p>
          <a:p>
            <a:pPr marL="171450" lvl="0" indent="-171450">
              <a:spcAft>
                <a:spcPts val="1200"/>
              </a:spcAft>
              <a:buFont typeface="Arial" panose="020B0604020202020204" pitchFamily="34" charset="0"/>
              <a:buChar char="•"/>
            </a:pPr>
            <a:r>
              <a:rPr lang="en-GB" sz="1200" dirty="0">
                <a:ea typeface="Times New Roman" panose="02020603050405020304" pitchFamily="18" charset="0"/>
                <a:cs typeface="Arial" panose="020B0604020202020204" pitchFamily="34" charset="0"/>
              </a:rPr>
              <a:t>In six cases, the service is provided at no cost to the patient or health system (the cost is taken up by the pharmacy). </a:t>
            </a:r>
          </a:p>
          <a:p>
            <a:endParaRPr lang="en-GB" dirty="0"/>
          </a:p>
        </p:txBody>
      </p:sp>
      <p:sp>
        <p:nvSpPr>
          <p:cNvPr id="4" name="Slide Number Placeholder 3"/>
          <p:cNvSpPr>
            <a:spLocks noGrp="1"/>
          </p:cNvSpPr>
          <p:nvPr>
            <p:ph type="sldNum" sz="quarter" idx="5"/>
          </p:nvPr>
        </p:nvSpPr>
        <p:spPr/>
        <p:txBody>
          <a:bodyPr/>
          <a:lstStyle/>
          <a:p>
            <a:fld id="{4A98BFC6-E4C4-4B4C-B363-B49B5B0AA3C2}" type="slidenum">
              <a:rPr lang="en-US" smtClean="0"/>
              <a:t>34</a:t>
            </a:fld>
            <a:endParaRPr lang="en-US"/>
          </a:p>
        </p:txBody>
      </p:sp>
    </p:spTree>
    <p:extLst>
      <p:ext uri="{BB962C8B-B14F-4D97-AF65-F5344CB8AC3E}">
        <p14:creationId xmlns:p14="http://schemas.microsoft.com/office/powerpoint/2010/main" val="36712521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spcAft>
                <a:spcPts val="1200"/>
              </a:spcAft>
              <a:buFont typeface="Arial" panose="020B0604020202020204" pitchFamily="34" charset="0"/>
              <a:buChar char="•"/>
            </a:pPr>
            <a:r>
              <a:rPr lang="en-GB" sz="1200" dirty="0">
                <a:ea typeface="Times New Roman" panose="02020603050405020304" pitchFamily="18" charset="0"/>
                <a:cs typeface="Arial" panose="020B0604020202020204" pitchFamily="34" charset="0"/>
              </a:rPr>
              <a:t>Influenza, pneumococcal disease, herpes zoster and pertussis are a significant cause of morbidity and mortality in older people, in whom the importance of vaccination is often underestimated. It is of paramount importance to increase focus on vaccination throughout the life course. </a:t>
            </a:r>
          </a:p>
          <a:p>
            <a:pPr marL="171450" lvl="0" indent="-171450">
              <a:spcAft>
                <a:spcPts val="1200"/>
              </a:spcAft>
              <a:buFont typeface="Arial" panose="020B0604020202020204" pitchFamily="34" charset="0"/>
              <a:buChar char="•"/>
            </a:pPr>
            <a:endParaRPr lang="en-GB" sz="1200" dirty="0">
              <a:ea typeface="Times New Roman" panose="02020603050405020304" pitchFamily="18" charset="0"/>
              <a:cs typeface="Arial" panose="020B0604020202020204" pitchFamily="34" charset="0"/>
            </a:endParaRPr>
          </a:p>
          <a:p>
            <a:pPr marL="171450" lvl="0" indent="-171450">
              <a:spcAft>
                <a:spcPts val="1200"/>
              </a:spcAft>
              <a:buFont typeface="Arial" panose="020B0604020202020204" pitchFamily="34" charset="0"/>
              <a:buChar char="•"/>
            </a:pPr>
            <a:r>
              <a:rPr lang="en-GB" sz="1200" dirty="0">
                <a:ea typeface="Times New Roman" panose="02020603050405020304" pitchFamily="18" charset="0"/>
                <a:cs typeface="Arial" panose="020B0604020202020204" pitchFamily="34" charset="0"/>
              </a:rPr>
              <a:t>In addition, as soon as vaccines against COVID-19 become available, mass immunisation — especially for those vulnerable to severe forms of the disease — will be essential and urgent, and pharmacies should be part of the vaccination pathways</a:t>
            </a:r>
            <a:endParaRPr lang="en-GB" dirty="0"/>
          </a:p>
        </p:txBody>
      </p:sp>
      <p:sp>
        <p:nvSpPr>
          <p:cNvPr id="4" name="Slide Number Placeholder 3"/>
          <p:cNvSpPr>
            <a:spLocks noGrp="1"/>
          </p:cNvSpPr>
          <p:nvPr>
            <p:ph type="sldNum" sz="quarter" idx="5"/>
          </p:nvPr>
        </p:nvSpPr>
        <p:spPr/>
        <p:txBody>
          <a:bodyPr/>
          <a:lstStyle/>
          <a:p>
            <a:fld id="{4A98BFC6-E4C4-4B4C-B363-B49B5B0AA3C2}" type="slidenum">
              <a:rPr lang="en-US" smtClean="0"/>
              <a:t>36</a:t>
            </a:fld>
            <a:endParaRPr lang="en-US"/>
          </a:p>
        </p:txBody>
      </p:sp>
    </p:spTree>
    <p:extLst>
      <p:ext uri="{BB962C8B-B14F-4D97-AF65-F5344CB8AC3E}">
        <p14:creationId xmlns:p14="http://schemas.microsoft.com/office/powerpoint/2010/main" val="14707522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spcAft>
                <a:spcPts val="1200"/>
              </a:spcAft>
              <a:buFont typeface="Arial" panose="020B0604020202020204" pitchFamily="34" charset="0"/>
              <a:buChar char="•"/>
            </a:pPr>
            <a:r>
              <a:rPr lang="en-GB" sz="1200" dirty="0">
                <a:ea typeface="Times New Roman" panose="02020603050405020304" pitchFamily="18" charset="0"/>
                <a:cs typeface="Arial" panose="020B0604020202020204" pitchFamily="34" charset="0"/>
              </a:rPr>
              <a:t>Important differences in perceived barriers are found between countries and territories with or without PBV, for example, the perceived lack of patient demand or acceptance for PBV services. While this was reported by 18 respondents (30%) from countries without PBV, it was reported by only one (3%) of those with pharmacy-based vaccination. This suggests that, once the service is implemented, patients recognise its value and actively seek the service. </a:t>
            </a:r>
          </a:p>
          <a:p>
            <a:pPr marL="171450" lvl="0" indent="-171450">
              <a:spcAft>
                <a:spcPts val="1200"/>
              </a:spcAft>
              <a:buFont typeface="Arial" panose="020B0604020202020204" pitchFamily="34" charset="0"/>
              <a:buChar char="•"/>
            </a:pPr>
            <a:r>
              <a:rPr lang="en-GB" sz="1200" dirty="0">
                <a:ea typeface="Times New Roman" panose="02020603050405020304" pitchFamily="18" charset="0"/>
                <a:cs typeface="Arial" panose="020B0604020202020204" pitchFamily="34" charset="0"/>
              </a:rPr>
              <a:t>The same happens with the limitations related to the lack of confidence by pharmacists (43% in countries without PBV vs. 19% in those with the service) and limited access to training opportunities (51% vs. 23%). These limitations are greatly overcome once regulatory frameworks support the delivery of this service and implementation begins.</a:t>
            </a:r>
          </a:p>
          <a:p>
            <a:pPr marL="171450" lvl="0" indent="-171450">
              <a:spcAft>
                <a:spcPts val="1200"/>
              </a:spcAft>
              <a:buFont typeface="Arial" panose="020B0604020202020204" pitchFamily="34" charset="0"/>
              <a:buChar char="•"/>
            </a:pPr>
            <a:r>
              <a:rPr lang="en-GB" sz="1200" dirty="0">
                <a:ea typeface="Times New Roman" panose="02020603050405020304" pitchFamily="18" charset="0"/>
                <a:cs typeface="Arial" panose="020B0604020202020204" pitchFamily="34" charset="0"/>
              </a:rPr>
              <a:t>Data seem to suggest that, as the implementation of vaccination services becomes more established and consolidated, the perceived barriers to these services seem to wane</a:t>
            </a:r>
          </a:p>
          <a:p>
            <a:endParaRPr lang="en-GB" dirty="0"/>
          </a:p>
        </p:txBody>
      </p:sp>
      <p:sp>
        <p:nvSpPr>
          <p:cNvPr id="4" name="Slide Number Placeholder 3"/>
          <p:cNvSpPr>
            <a:spLocks noGrp="1"/>
          </p:cNvSpPr>
          <p:nvPr>
            <p:ph type="sldNum" sz="quarter" idx="5"/>
          </p:nvPr>
        </p:nvSpPr>
        <p:spPr/>
        <p:txBody>
          <a:bodyPr/>
          <a:lstStyle/>
          <a:p>
            <a:fld id="{4A98BFC6-E4C4-4B4C-B363-B49B5B0AA3C2}" type="slidenum">
              <a:rPr lang="en-US" smtClean="0"/>
              <a:t>40</a:t>
            </a:fld>
            <a:endParaRPr lang="en-US"/>
          </a:p>
        </p:txBody>
      </p:sp>
    </p:spTree>
    <p:extLst>
      <p:ext uri="{BB962C8B-B14F-4D97-AF65-F5344CB8AC3E}">
        <p14:creationId xmlns:p14="http://schemas.microsoft.com/office/powerpoint/2010/main" val="16148424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B139AA-D10C-4E9D-B01A-A3B6C06EAA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34130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B139AA-D10C-4E9D-B01A-A3B6C06EAA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27547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355" rtl="0" eaLnBrk="1" fontAlgn="auto" latinLnBrk="0" hangingPunct="1">
              <a:lnSpc>
                <a:spcPct val="100000"/>
              </a:lnSpc>
              <a:spcBef>
                <a:spcPts val="0"/>
              </a:spcBef>
              <a:spcAft>
                <a:spcPts val="0"/>
              </a:spcAft>
              <a:buClrTx/>
              <a:buSzTx/>
              <a:buFontTx/>
              <a:buNone/>
              <a:tabLst/>
              <a:defRPr/>
            </a:pPr>
            <a:fld id="{1AB139AA-D10C-4E9D-B01A-A3B6C06EAA3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55"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5659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B139AA-D10C-4E9D-B01A-A3B6C06EAA3F}" type="slidenum">
              <a:rPr lang="en-GB" smtClean="0"/>
              <a:pPr/>
              <a:t>3</a:t>
            </a:fld>
            <a:endParaRPr lang="en-GB"/>
          </a:p>
        </p:txBody>
      </p:sp>
    </p:spTree>
    <p:extLst>
      <p:ext uri="{BB962C8B-B14F-4D97-AF65-F5344CB8AC3E}">
        <p14:creationId xmlns:p14="http://schemas.microsoft.com/office/powerpoint/2010/main" val="3959703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B139AA-D10C-4E9D-B01A-A3B6C06EAA3F}" type="slidenum">
              <a:rPr lang="en-GB" smtClean="0"/>
              <a:pPr/>
              <a:t>4</a:t>
            </a:fld>
            <a:endParaRPr lang="en-GB"/>
          </a:p>
        </p:txBody>
      </p:sp>
    </p:spTree>
    <p:extLst>
      <p:ext uri="{BB962C8B-B14F-4D97-AF65-F5344CB8AC3E}">
        <p14:creationId xmlns:p14="http://schemas.microsoft.com/office/powerpoint/2010/main" val="698144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10"/>
          </p:nvPr>
        </p:nvSpPr>
        <p:spPr/>
        <p:txBody>
          <a:bodyPr/>
          <a:lstStyle/>
          <a:p>
            <a:fld id="{4A98BFC6-E4C4-4B4C-B363-B49B5B0AA3C2}" type="slidenum">
              <a:rPr lang="en-US" smtClean="0"/>
              <a:t>5</a:t>
            </a:fld>
            <a:endParaRPr lang="en-US"/>
          </a:p>
        </p:txBody>
      </p:sp>
    </p:spTree>
    <p:extLst>
      <p:ext uri="{BB962C8B-B14F-4D97-AF65-F5344CB8AC3E}">
        <p14:creationId xmlns:p14="http://schemas.microsoft.com/office/powerpoint/2010/main" val="1416973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10"/>
          </p:nvPr>
        </p:nvSpPr>
        <p:spPr/>
        <p:txBody>
          <a:bodyPr/>
          <a:lstStyle/>
          <a:p>
            <a:fld id="{4A98BFC6-E4C4-4B4C-B363-B49B5B0AA3C2}" type="slidenum">
              <a:rPr lang="en-US" smtClean="0"/>
              <a:t>6</a:t>
            </a:fld>
            <a:endParaRPr lang="en-US"/>
          </a:p>
        </p:txBody>
      </p:sp>
    </p:spTree>
    <p:extLst>
      <p:ext uri="{BB962C8B-B14F-4D97-AF65-F5344CB8AC3E}">
        <p14:creationId xmlns:p14="http://schemas.microsoft.com/office/powerpoint/2010/main" val="149040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10"/>
          </p:nvPr>
        </p:nvSpPr>
        <p:spPr/>
        <p:txBody>
          <a:bodyPr/>
          <a:lstStyle/>
          <a:p>
            <a:fld id="{4A98BFC6-E4C4-4B4C-B363-B49B5B0AA3C2}" type="slidenum">
              <a:rPr lang="en-US" smtClean="0"/>
              <a:t>7</a:t>
            </a:fld>
            <a:endParaRPr lang="en-US"/>
          </a:p>
        </p:txBody>
      </p:sp>
    </p:spTree>
    <p:extLst>
      <p:ext uri="{BB962C8B-B14F-4D97-AF65-F5344CB8AC3E}">
        <p14:creationId xmlns:p14="http://schemas.microsoft.com/office/powerpoint/2010/main" val="483575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10"/>
          </p:nvPr>
        </p:nvSpPr>
        <p:spPr/>
        <p:txBody>
          <a:bodyPr/>
          <a:lstStyle/>
          <a:p>
            <a:fld id="{4A98BFC6-E4C4-4B4C-B363-B49B5B0AA3C2}" type="slidenum">
              <a:rPr lang="en-US" smtClean="0"/>
              <a:t>8</a:t>
            </a:fld>
            <a:endParaRPr lang="en-US"/>
          </a:p>
        </p:txBody>
      </p:sp>
    </p:spTree>
    <p:extLst>
      <p:ext uri="{BB962C8B-B14F-4D97-AF65-F5344CB8AC3E}">
        <p14:creationId xmlns:p14="http://schemas.microsoft.com/office/powerpoint/2010/main" val="7273611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98BFC6-E4C4-4B4C-B363-B49B5B0AA3C2}" type="slidenum">
              <a:rPr lang="en-US" smtClean="0"/>
              <a:t>13</a:t>
            </a:fld>
            <a:endParaRPr lang="en-US"/>
          </a:p>
        </p:txBody>
      </p:sp>
    </p:spTree>
    <p:extLst>
      <p:ext uri="{BB962C8B-B14F-4D97-AF65-F5344CB8AC3E}">
        <p14:creationId xmlns:p14="http://schemas.microsoft.com/office/powerpoint/2010/main" val="4241566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B139AA-D10C-4E9D-B01A-A3B6C06EAA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99947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20000" y="288000"/>
            <a:ext cx="6048000" cy="936000"/>
          </a:xfrm>
        </p:spPr>
        <p:txBody>
          <a:bodyPr anchor="ctr" anchorCtr="0"/>
          <a:lstStyle>
            <a:lvl1pPr algn="l">
              <a:lnSpc>
                <a:spcPts val="2400"/>
              </a:lnSpc>
              <a:defRPr sz="2200" baseline="0">
                <a:solidFill>
                  <a:schemeClr val="tx1"/>
                </a:solidFill>
              </a:defRPr>
            </a:lvl1pPr>
          </a:lstStyle>
          <a:p>
            <a:r>
              <a:rPr lang="en-US" noProof="0"/>
              <a:t>Click to edit Master title style</a:t>
            </a:r>
            <a:endParaRPr lang="en-GB" noProof="0" dirty="0"/>
          </a:p>
        </p:txBody>
      </p:sp>
      <p:sp>
        <p:nvSpPr>
          <p:cNvPr id="3" name="Subtitle 2"/>
          <p:cNvSpPr>
            <a:spLocks noGrp="1"/>
          </p:cNvSpPr>
          <p:nvPr>
            <p:ph type="subTitle" idx="1" hasCustomPrompt="1"/>
          </p:nvPr>
        </p:nvSpPr>
        <p:spPr>
          <a:xfrm>
            <a:off x="2520000" y="1438275"/>
            <a:ext cx="6048000" cy="216000"/>
          </a:xfrm>
        </p:spPr>
        <p:txBody>
          <a:bodyPr/>
          <a:lstStyle>
            <a:lvl1pPr marL="0" indent="0" algn="l">
              <a:lnSpc>
                <a:spcPts val="1400"/>
              </a:lnSpc>
              <a:buNone/>
              <a:defRPr sz="12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to edit name of speaker</a:t>
            </a:r>
          </a:p>
        </p:txBody>
      </p:sp>
      <p:pic>
        <p:nvPicPr>
          <p:cNvPr id="4" name="Picture 3" descr="FIP_B_Titel_Logo_300.png"/>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180000" y="432000"/>
            <a:ext cx="1981200" cy="1188720"/>
          </a:xfrm>
          <a:prstGeom prst="rect">
            <a:avLst/>
          </a:prstGeom>
        </p:spPr>
      </p:pic>
      <p:cxnSp>
        <p:nvCxnSpPr>
          <p:cNvPr id="6" name="Straight Connector 10"/>
          <p:cNvCxnSpPr/>
          <p:nvPr userDrawn="1"/>
        </p:nvCxnSpPr>
        <p:spPr>
          <a:xfrm>
            <a:off x="2520000" y="1368000"/>
            <a:ext cx="6048000" cy="0"/>
          </a:xfrm>
          <a:prstGeom prst="line">
            <a:avLst/>
          </a:prstGeom>
          <a:ln w="15240"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7" name="Text Placeholder 2"/>
          <p:cNvSpPr>
            <a:spLocks noGrp="1"/>
          </p:cNvSpPr>
          <p:nvPr>
            <p:ph type="body" idx="10" hasCustomPrompt="1"/>
          </p:nvPr>
        </p:nvSpPr>
        <p:spPr>
          <a:xfrm>
            <a:off x="2520000" y="1656000"/>
            <a:ext cx="6048000" cy="180000"/>
          </a:xfrm>
        </p:spPr>
        <p:txBody>
          <a:bodyPr anchor="t" anchorCtr="0"/>
          <a:lstStyle>
            <a:lvl1pPr marL="0" indent="0">
              <a:lnSpc>
                <a:spcPts val="1200"/>
              </a:lnSpc>
              <a:buNone/>
              <a:defRPr sz="1000" b="0" baseline="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function or date</a:t>
            </a:r>
          </a:p>
        </p:txBody>
      </p:sp>
    </p:spTree>
    <p:extLst>
      <p:ext uri="{BB962C8B-B14F-4D97-AF65-F5344CB8AC3E}">
        <p14:creationId xmlns:p14="http://schemas.microsoft.com/office/powerpoint/2010/main" val="3008300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1368000" y="1188000"/>
            <a:ext cx="6408000" cy="756000"/>
          </a:xfrm>
        </p:spPr>
        <p:txBody>
          <a:bodyPr vert="horz" anchor="t" anchorCtr="0"/>
          <a:lstStyle>
            <a:lvl1pPr algn="ctr">
              <a:lnSpc>
                <a:spcPts val="4800"/>
              </a:lnSpc>
              <a:defRPr sz="3600" b="1">
                <a:solidFill>
                  <a:schemeClr val="bg1"/>
                </a:solidFill>
              </a:defRPr>
            </a:lvl1pPr>
          </a:lstStyle>
          <a:p>
            <a:r>
              <a:rPr lang="en-GB" noProof="0" dirty="0"/>
              <a:t>Click to edit title style</a:t>
            </a:r>
          </a:p>
        </p:txBody>
      </p:sp>
      <p:cxnSp>
        <p:nvCxnSpPr>
          <p:cNvPr id="6" name="Straight Connector 10"/>
          <p:cNvCxnSpPr/>
          <p:nvPr userDrawn="1"/>
        </p:nvCxnSpPr>
        <p:spPr>
          <a:xfrm>
            <a:off x="1368000" y="2041700"/>
            <a:ext cx="6408000" cy="0"/>
          </a:xfrm>
          <a:prstGeom prst="line">
            <a:avLst/>
          </a:prstGeom>
          <a:ln w="2032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7" name="Text Placeholder 2"/>
          <p:cNvSpPr>
            <a:spLocks noGrp="1"/>
          </p:cNvSpPr>
          <p:nvPr>
            <p:ph type="body" idx="13" hasCustomPrompt="1"/>
          </p:nvPr>
        </p:nvSpPr>
        <p:spPr>
          <a:xfrm>
            <a:off x="1368000" y="2160000"/>
            <a:ext cx="6408000" cy="1800000"/>
          </a:xfrm>
        </p:spPr>
        <p:txBody>
          <a:bodyPr anchor="t" anchorCtr="0"/>
          <a:lstStyle>
            <a:lvl1pPr marL="0" indent="0" algn="ctr">
              <a:lnSpc>
                <a:spcPts val="4800"/>
              </a:lnSpc>
              <a:buNone/>
              <a:defRPr sz="3600" b="0" i="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text styles</a:t>
            </a:r>
          </a:p>
        </p:txBody>
      </p:sp>
    </p:spTree>
    <p:extLst>
      <p:ext uri="{BB962C8B-B14F-4D97-AF65-F5344CB8AC3E}">
        <p14:creationId xmlns:p14="http://schemas.microsoft.com/office/powerpoint/2010/main" val="31015782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72152" y="566670"/>
            <a:ext cx="3599695" cy="3959360"/>
          </a:xfrm>
          <a:prstGeom prst="rect">
            <a:avLst/>
          </a:prstGeom>
          <a:effectLst>
            <a:outerShdw blurRad="406400" dist="38100" dir="5400000" sx="105000" sy="105000" algn="t" rotWithShape="0">
              <a:prstClr val="black">
                <a:alpha val="56000"/>
              </a:prstClr>
            </a:outerShdw>
          </a:effectLst>
        </p:spPr>
      </p:pic>
    </p:spTree>
    <p:extLst>
      <p:ext uri="{BB962C8B-B14F-4D97-AF65-F5344CB8AC3E}">
        <p14:creationId xmlns:p14="http://schemas.microsoft.com/office/powerpoint/2010/main" val="18164155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tx1"/>
                </a:solidFill>
              </a:defRPr>
            </a:lvl1pPr>
          </a:lstStyle>
          <a:p>
            <a:r>
              <a:rPr lang="en-GB" noProof="0" dirty="0"/>
              <a:t>Click to edit Title style</a:t>
            </a:r>
          </a:p>
        </p:txBody>
      </p:sp>
      <p:sp>
        <p:nvSpPr>
          <p:cNvPr id="3" name="Content Placeholder 2"/>
          <p:cNvSpPr>
            <a:spLocks noGrp="1"/>
          </p:cNvSpPr>
          <p:nvPr>
            <p:ph idx="1"/>
          </p:nvPr>
        </p:nvSpPr>
        <p:spPr>
          <a:xfrm>
            <a:off x="324000" y="971999"/>
            <a:ext cx="8496000" cy="3240000"/>
          </a:xfrm>
        </p:spPr>
        <p:txBody>
          <a:bodyPr/>
          <a:lstStyle>
            <a:lvl1pPr>
              <a:defRPr>
                <a:solidFill>
                  <a:schemeClr val="tx1"/>
                </a:solidFill>
              </a:defRPr>
            </a:lvl1pPr>
            <a:lvl2pPr>
              <a:defRPr sz="1125" i="1">
                <a:solidFill>
                  <a:schemeClr val="tx1"/>
                </a:solidFill>
              </a:defRPr>
            </a:lvl2pPr>
            <a:lvl3pPr>
              <a:defRPr sz="1013">
                <a:solidFill>
                  <a:schemeClr val="tx1"/>
                </a:solidFill>
              </a:defRPr>
            </a:lvl3pPr>
            <a:lvl4pPr>
              <a:defRPr sz="1013" i="1">
                <a:solidFill>
                  <a:schemeClr val="tx1"/>
                </a:solidFill>
              </a:defRPr>
            </a:lvl4pPr>
            <a:lvl5pPr>
              <a:defRPr sz="1013">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Date Placeholder 3"/>
          <p:cNvSpPr>
            <a:spLocks noGrp="1"/>
          </p:cNvSpPr>
          <p:nvPr>
            <p:ph type="dt" sz="half" idx="10"/>
          </p:nvPr>
        </p:nvSpPr>
        <p:spPr/>
        <p:txBody>
          <a:bodyPr/>
          <a:lstStyle/>
          <a:p>
            <a:endParaRPr lang="en-GB" noProof="0" dirty="0"/>
          </a:p>
        </p:txBody>
      </p:sp>
      <p:sp>
        <p:nvSpPr>
          <p:cNvPr id="5" name="Footer Placeholder 4"/>
          <p:cNvSpPr>
            <a:spLocks noGrp="1"/>
          </p:cNvSpPr>
          <p:nvPr>
            <p:ph type="ftr" sz="quarter" idx="11"/>
          </p:nvPr>
        </p:nvSpPr>
        <p:spPr/>
        <p:txBody>
          <a:bodyPr/>
          <a:lstStyle/>
          <a:p>
            <a:endParaRPr lang="en-GB" noProof="0" dirty="0"/>
          </a:p>
        </p:txBody>
      </p:sp>
      <p:sp>
        <p:nvSpPr>
          <p:cNvPr id="6" name="Slide Number Placeholder 5"/>
          <p:cNvSpPr>
            <a:spLocks noGrp="1"/>
          </p:cNvSpPr>
          <p:nvPr>
            <p:ph type="sldNum" sz="quarter" idx="12"/>
          </p:nvPr>
        </p:nvSpPr>
        <p:spPr/>
        <p:txBody>
          <a:bodyPr/>
          <a:lstStyle/>
          <a:p>
            <a:fld id="{27A04250-613F-4554-B44F-03A9E6B9A483}" type="slidenum">
              <a:rPr lang="en-GB" noProof="0" smtClean="0"/>
              <a:pPr/>
              <a:t>‹#›</a:t>
            </a:fld>
            <a:endParaRPr lang="en-GB" noProof="0" dirty="0"/>
          </a:p>
        </p:txBody>
      </p:sp>
      <p:sp>
        <p:nvSpPr>
          <p:cNvPr id="9" name="Text Placeholder 2"/>
          <p:cNvSpPr>
            <a:spLocks noGrp="1"/>
          </p:cNvSpPr>
          <p:nvPr>
            <p:ph type="body" idx="13" hasCustomPrompt="1"/>
          </p:nvPr>
        </p:nvSpPr>
        <p:spPr>
          <a:xfrm>
            <a:off x="324000" y="540000"/>
            <a:ext cx="8496150" cy="307725"/>
          </a:xfrm>
        </p:spPr>
        <p:txBody>
          <a:bodyPr anchor="t" anchorCtr="0"/>
          <a:lstStyle>
            <a:lvl1pPr marL="0" indent="0">
              <a:buNone/>
              <a:defRPr sz="1463" b="0" i="1">
                <a:solidFill>
                  <a:schemeClr val="tx2"/>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GB" noProof="0" dirty="0"/>
              <a:t>Click to edit Subtitle style</a:t>
            </a:r>
          </a:p>
        </p:txBody>
      </p:sp>
    </p:spTree>
    <p:extLst>
      <p:ext uri="{BB962C8B-B14F-4D97-AF65-F5344CB8AC3E}">
        <p14:creationId xmlns:p14="http://schemas.microsoft.com/office/powerpoint/2010/main" val="12373696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55565A"/>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125" b="0" i="0">
                <a:solidFill>
                  <a:srgbClr val="4D4E4D"/>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900" b="0" i="0">
                <a:solidFill>
                  <a:schemeClr val="bg1"/>
                </a:solidFill>
                <a:latin typeface="Arial"/>
                <a:cs typeface="Arial"/>
              </a:defRPr>
            </a:lvl1pPr>
          </a:lstStyle>
          <a:p>
            <a:pPr marL="9525">
              <a:lnSpc>
                <a:spcPts val="1069"/>
              </a:lnSpc>
            </a:pPr>
            <a:r>
              <a:rPr lang="en-GB" spc="-4"/>
              <a:t>©2019 Pfizer</a:t>
            </a:r>
            <a:r>
              <a:rPr lang="en-GB" spc="-60"/>
              <a:t> </a:t>
            </a:r>
            <a:r>
              <a:rPr lang="en-GB"/>
              <a:t>Inc.</a:t>
            </a:r>
          </a:p>
        </p:txBody>
      </p:sp>
      <p:sp>
        <p:nvSpPr>
          <p:cNvPr id="5" name="Holder 5"/>
          <p:cNvSpPr>
            <a:spLocks noGrp="1"/>
          </p:cNvSpPr>
          <p:nvPr>
            <p:ph type="dt" sz="half" idx="6"/>
          </p:nvPr>
        </p:nvSpPr>
        <p:spPr/>
        <p:txBody>
          <a:bodyPr lIns="0" tIns="0" rIns="0" bIns="0"/>
          <a:lstStyle>
            <a:lvl1pPr>
              <a:defRPr sz="900" b="0" i="0">
                <a:solidFill>
                  <a:schemeClr val="bg1"/>
                </a:solidFill>
                <a:latin typeface="Arial"/>
                <a:cs typeface="Arial"/>
              </a:defRPr>
            </a:lvl1pPr>
          </a:lstStyle>
          <a:p>
            <a:pPr marL="9525">
              <a:lnSpc>
                <a:spcPts val="1069"/>
              </a:lnSpc>
            </a:pPr>
            <a:r>
              <a:rPr lang="en-GB" spc="-4"/>
              <a:t>All rights</a:t>
            </a:r>
            <a:r>
              <a:rPr lang="en-GB" spc="-38"/>
              <a:t> </a:t>
            </a:r>
            <a:r>
              <a:rPr lang="en-GB" spc="-4"/>
              <a:t>reserved.</a:t>
            </a: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606678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87998" y="1296000"/>
            <a:ext cx="4140000" cy="2862000"/>
          </a:xfrm>
        </p:spPr>
        <p:txBody>
          <a:bodyPr/>
          <a:lstStyle>
            <a:lvl1pPr>
              <a:defRPr>
                <a:solidFill>
                  <a:srgbClr val="530151"/>
                </a:solidFill>
              </a:defRPr>
            </a:lvl1pPr>
            <a:lvl2pPr>
              <a:defRPr>
                <a:solidFill>
                  <a:srgbClr val="530151"/>
                </a:solidFill>
              </a:defRPr>
            </a:lvl2pPr>
            <a:lvl3pPr>
              <a:defRPr>
                <a:solidFill>
                  <a:srgbClr val="530151"/>
                </a:solidFill>
              </a:defRPr>
            </a:lvl3pPr>
            <a:lvl4pPr>
              <a:defRPr>
                <a:solidFill>
                  <a:srgbClr val="530151"/>
                </a:solidFill>
              </a:defRPr>
            </a:lvl4pPr>
            <a:lvl5pPr>
              <a:defRPr>
                <a:solidFill>
                  <a:srgbClr val="53015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16000" y="1296000"/>
            <a:ext cx="4140000" cy="2862000"/>
          </a:xfrm>
        </p:spPr>
        <p:txBody>
          <a:bodyPr/>
          <a:lstStyle>
            <a:lvl1pPr>
              <a:defRPr>
                <a:solidFill>
                  <a:srgbClr val="530151"/>
                </a:solidFill>
              </a:defRPr>
            </a:lvl1pPr>
            <a:lvl2pPr>
              <a:defRPr>
                <a:solidFill>
                  <a:srgbClr val="530151"/>
                </a:solidFill>
              </a:defRPr>
            </a:lvl2pPr>
            <a:lvl3pPr>
              <a:defRPr>
                <a:solidFill>
                  <a:srgbClr val="530151"/>
                </a:solidFill>
              </a:defRPr>
            </a:lvl3pPr>
            <a:lvl4pPr>
              <a:defRPr>
                <a:solidFill>
                  <a:srgbClr val="530151"/>
                </a:solidFill>
              </a:defRPr>
            </a:lvl4pPr>
            <a:lvl5pPr>
              <a:defRPr>
                <a:solidFill>
                  <a:srgbClr val="53015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E406AAA-D699-4C1D-A0EC-EC659E9F1150}" type="datetimeFigureOut">
              <a:rPr lang="en-GB" smtClean="0"/>
              <a:pPr/>
              <a:t>06/08/2020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7A04250-613F-4554-B44F-03A9E6B9A483}" type="slidenum">
              <a:rPr lang="en-GB" smtClean="0"/>
              <a:pPr/>
              <a:t>‹#›</a:t>
            </a:fld>
            <a:endParaRPr lang="en-GB"/>
          </a:p>
        </p:txBody>
      </p:sp>
      <p:sp>
        <p:nvSpPr>
          <p:cNvPr id="8" name="Text Placeholder 2"/>
          <p:cNvSpPr>
            <a:spLocks noGrp="1"/>
          </p:cNvSpPr>
          <p:nvPr>
            <p:ph type="body" idx="13"/>
          </p:nvPr>
        </p:nvSpPr>
        <p:spPr>
          <a:xfrm>
            <a:off x="288000" y="972000"/>
            <a:ext cx="8567964" cy="243000"/>
          </a:xfrm>
        </p:spPr>
        <p:txBody>
          <a:bodyPr anchor="t" anchorCtr="0"/>
          <a:lstStyle>
            <a:lvl1pPr marL="0" indent="0">
              <a:buNone/>
              <a:defRPr sz="1800" b="1">
                <a:solidFill>
                  <a:srgbClr val="53015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Tree>
    <p:extLst>
      <p:ext uri="{BB962C8B-B14F-4D97-AF65-F5344CB8AC3E}">
        <p14:creationId xmlns:p14="http://schemas.microsoft.com/office/powerpoint/2010/main" val="1037705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Content Placeholder 2"/>
          <p:cNvSpPr>
            <a:spLocks noGrp="1"/>
          </p:cNvSpPr>
          <p:nvPr>
            <p:ph idx="1"/>
          </p:nvPr>
        </p:nvSpPr>
        <p:spPr>
          <a:xfrm>
            <a:off x="288000" y="972000"/>
            <a:ext cx="8567964" cy="3186000"/>
          </a:xfrm>
        </p:spPr>
        <p:txBody>
          <a:bodyPr/>
          <a:lstStyle>
            <a:lvl1pPr>
              <a:defRPr>
                <a:solidFill>
                  <a:srgbClr val="530151"/>
                </a:solidFill>
              </a:defRPr>
            </a:lvl1pPr>
            <a:lvl2pPr>
              <a:defRPr>
                <a:solidFill>
                  <a:srgbClr val="530151"/>
                </a:solidFill>
              </a:defRPr>
            </a:lvl2pPr>
            <a:lvl3pPr>
              <a:defRPr>
                <a:solidFill>
                  <a:srgbClr val="530151"/>
                </a:solidFill>
              </a:defRPr>
            </a:lvl3pPr>
            <a:lvl4pPr>
              <a:defRPr>
                <a:solidFill>
                  <a:srgbClr val="530151"/>
                </a:solidFill>
              </a:defRPr>
            </a:lvl4pPr>
            <a:lvl5pPr>
              <a:defRPr>
                <a:solidFill>
                  <a:srgbClr val="53015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406AAA-D699-4C1D-A0EC-EC659E9F1150}" type="datetimeFigureOut">
              <a:rPr lang="en-GB" smtClean="0"/>
              <a:pPr/>
              <a:t>06/08/2020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A04250-613F-4554-B44F-03A9E6B9A483}" type="slidenum">
              <a:rPr lang="en-GB" smtClean="0"/>
              <a:pPr/>
              <a:t>‹#›</a:t>
            </a:fld>
            <a:endParaRPr lang="en-GB"/>
          </a:p>
        </p:txBody>
      </p:sp>
    </p:spTree>
    <p:extLst>
      <p:ext uri="{BB962C8B-B14F-4D97-AF65-F5344CB8AC3E}">
        <p14:creationId xmlns:p14="http://schemas.microsoft.com/office/powerpoint/2010/main" val="30682034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520000" y="288000"/>
            <a:ext cx="6048000" cy="936000"/>
          </a:xfrm>
        </p:spPr>
        <p:txBody>
          <a:bodyPr anchor="ctr" anchorCtr="0"/>
          <a:lstStyle>
            <a:lvl1pPr algn="l">
              <a:lnSpc>
                <a:spcPts val="2400"/>
              </a:lnSpc>
              <a:defRPr sz="2200" baseline="0">
                <a:solidFill>
                  <a:schemeClr val="tx1"/>
                </a:solidFill>
              </a:defRPr>
            </a:lvl1pPr>
          </a:lstStyle>
          <a:p>
            <a:r>
              <a:rPr lang="en-US" noProof="0"/>
              <a:t>Click to edit Master title style</a:t>
            </a:r>
            <a:endParaRPr lang="en-GB" noProof="0"/>
          </a:p>
        </p:txBody>
      </p:sp>
      <p:sp>
        <p:nvSpPr>
          <p:cNvPr id="3" name="Subtitle 2"/>
          <p:cNvSpPr>
            <a:spLocks noGrp="1"/>
          </p:cNvSpPr>
          <p:nvPr>
            <p:ph type="subTitle" idx="1" hasCustomPrompt="1"/>
          </p:nvPr>
        </p:nvSpPr>
        <p:spPr>
          <a:xfrm>
            <a:off x="2520000" y="1438275"/>
            <a:ext cx="6048000" cy="216000"/>
          </a:xfrm>
        </p:spPr>
        <p:txBody>
          <a:bodyPr/>
          <a:lstStyle>
            <a:lvl1pPr marL="0" indent="0" algn="l">
              <a:lnSpc>
                <a:spcPts val="1400"/>
              </a:lnSpc>
              <a:buNone/>
              <a:defRPr sz="12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name of speaker</a:t>
            </a:r>
          </a:p>
        </p:txBody>
      </p:sp>
      <p:pic>
        <p:nvPicPr>
          <p:cNvPr id="4" name="Picture 3" descr="FIP_B_Titel_Logo_300.png"/>
          <p:cNvPicPr>
            <a:picLocks noChangeAspect="1"/>
          </p:cNvPicPr>
          <p:nvPr userDrawn="1"/>
        </p:nvPicPr>
        <p:blipFill>
          <a:blip r:embed="rId3" cstate="print">
            <a:alphaModFix/>
            <a:extLst>
              <a:ext uri="{28A0092B-C50C-407E-A947-70E740481C1C}">
                <a14:useLocalDpi xmlns:a14="http://schemas.microsoft.com/office/drawing/2010/main" val="0"/>
              </a:ext>
            </a:extLst>
          </a:blip>
          <a:stretch>
            <a:fillRect/>
          </a:stretch>
        </p:blipFill>
        <p:spPr>
          <a:xfrm>
            <a:off x="180000" y="432000"/>
            <a:ext cx="1981200" cy="1188720"/>
          </a:xfrm>
          <a:prstGeom prst="rect">
            <a:avLst/>
          </a:prstGeom>
        </p:spPr>
      </p:pic>
      <p:cxnSp>
        <p:nvCxnSpPr>
          <p:cNvPr id="6" name="Straight Connector 10"/>
          <p:cNvCxnSpPr/>
          <p:nvPr userDrawn="1"/>
        </p:nvCxnSpPr>
        <p:spPr>
          <a:xfrm>
            <a:off x="2520000" y="1368000"/>
            <a:ext cx="6048000" cy="0"/>
          </a:xfrm>
          <a:prstGeom prst="line">
            <a:avLst/>
          </a:prstGeom>
          <a:ln w="15240"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7" name="Text Placeholder 2"/>
          <p:cNvSpPr>
            <a:spLocks noGrp="1"/>
          </p:cNvSpPr>
          <p:nvPr>
            <p:ph type="body" idx="10" hasCustomPrompt="1"/>
          </p:nvPr>
        </p:nvSpPr>
        <p:spPr>
          <a:xfrm>
            <a:off x="2520000" y="1656000"/>
            <a:ext cx="6048000" cy="180000"/>
          </a:xfrm>
        </p:spPr>
        <p:txBody>
          <a:bodyPr anchor="t" anchorCtr="0"/>
          <a:lstStyle>
            <a:lvl1pPr marL="0" indent="0">
              <a:lnSpc>
                <a:spcPts val="1200"/>
              </a:lnSpc>
              <a:buNone/>
              <a:defRPr sz="1000" b="0" baseline="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function or date</a:t>
            </a:r>
          </a:p>
        </p:txBody>
      </p:sp>
    </p:spTree>
    <p:extLst>
      <p:ext uri="{BB962C8B-B14F-4D97-AF65-F5344CB8AC3E}">
        <p14:creationId xmlns:p14="http://schemas.microsoft.com/office/powerpoint/2010/main" val="31588394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5731" y="215998"/>
            <a:ext cx="7992000" cy="324000"/>
          </a:xfrm>
        </p:spPr>
        <p:txBody>
          <a:bodyPr/>
          <a:lstStyle>
            <a:lvl1pPr>
              <a:defRPr>
                <a:solidFill>
                  <a:schemeClr val="tx1"/>
                </a:solidFill>
              </a:defRPr>
            </a:lvl1pPr>
          </a:lstStyle>
          <a:p>
            <a:r>
              <a:rPr lang="en-GB" noProof="0"/>
              <a:t>Click to edit Title style</a:t>
            </a:r>
          </a:p>
        </p:txBody>
      </p:sp>
      <p:sp>
        <p:nvSpPr>
          <p:cNvPr id="3" name="Content Placeholder 2"/>
          <p:cNvSpPr>
            <a:spLocks noGrp="1"/>
          </p:cNvSpPr>
          <p:nvPr>
            <p:ph idx="1"/>
          </p:nvPr>
        </p:nvSpPr>
        <p:spPr>
          <a:xfrm>
            <a:off x="575730" y="1152000"/>
            <a:ext cx="7992001" cy="2988000"/>
          </a:xfrm>
        </p:spPr>
        <p:txBody>
          <a:bodyPr/>
          <a:lstStyle>
            <a:lvl1pPr>
              <a:defRPr>
                <a:solidFill>
                  <a:schemeClr val="tx1"/>
                </a:solidFill>
              </a:defRPr>
            </a:lvl1pPr>
            <a:lvl2pPr>
              <a:defRPr sz="1600" i="1">
                <a:solidFill>
                  <a:schemeClr val="tx1"/>
                </a:solidFill>
              </a:defRPr>
            </a:lvl2pPr>
            <a:lvl3pPr>
              <a:defRPr sz="1400">
                <a:solidFill>
                  <a:schemeClr val="tx1"/>
                </a:solidFill>
              </a:defRPr>
            </a:lvl3pPr>
            <a:lvl4pPr>
              <a:defRPr sz="1400" i="1">
                <a:solidFill>
                  <a:schemeClr val="tx1"/>
                </a:solidFill>
              </a:defRPr>
            </a:lvl4pPr>
            <a:lvl5pPr>
              <a:defRPr sz="14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Date Placeholder 3"/>
          <p:cNvSpPr>
            <a:spLocks noGrp="1"/>
          </p:cNvSpPr>
          <p:nvPr>
            <p:ph type="dt" sz="half" idx="10"/>
          </p:nvPr>
        </p:nvSpPr>
        <p:spPr/>
        <p:txBody>
          <a:bodyPr/>
          <a:lstStyle/>
          <a:p>
            <a:fld id="{FE406AAA-D699-4C1D-A0EC-EC659E9F1150}" type="datetimeFigureOut">
              <a:rPr lang="en-GB" noProof="0" smtClean="0"/>
              <a:pPr/>
              <a:t>06/08/2020</a:t>
            </a:fld>
            <a:endParaRPr lang="en-GB" noProof="0"/>
          </a:p>
        </p:txBody>
      </p:sp>
      <p:sp>
        <p:nvSpPr>
          <p:cNvPr id="5" name="Footer Placeholder 4"/>
          <p:cNvSpPr>
            <a:spLocks noGrp="1"/>
          </p:cNvSpPr>
          <p:nvPr>
            <p:ph type="ftr" sz="quarter" idx="11"/>
          </p:nvPr>
        </p:nvSpPr>
        <p:spPr/>
        <p:txBody>
          <a:bodyPr/>
          <a:lstStyle/>
          <a:p>
            <a:endParaRPr lang="en-GB" noProof="0"/>
          </a:p>
        </p:txBody>
      </p:sp>
      <p:sp>
        <p:nvSpPr>
          <p:cNvPr id="6" name="Slide Number Placeholder 5"/>
          <p:cNvSpPr>
            <a:spLocks noGrp="1"/>
          </p:cNvSpPr>
          <p:nvPr>
            <p:ph type="sldNum" sz="quarter" idx="12"/>
          </p:nvPr>
        </p:nvSpPr>
        <p:spPr/>
        <p:txBody>
          <a:bodyPr/>
          <a:lstStyle/>
          <a:p>
            <a:fld id="{27A04250-613F-4554-B44F-03A9E6B9A483}" type="slidenum">
              <a:rPr lang="en-GB" noProof="0" smtClean="0"/>
              <a:pPr/>
              <a:t>‹#›</a:t>
            </a:fld>
            <a:endParaRPr lang="en-GB" noProof="0"/>
          </a:p>
        </p:txBody>
      </p:sp>
      <p:sp>
        <p:nvSpPr>
          <p:cNvPr id="7" name="Subtitle 2"/>
          <p:cNvSpPr>
            <a:spLocks noGrp="1"/>
          </p:cNvSpPr>
          <p:nvPr>
            <p:ph type="subTitle" idx="13" hasCustomPrompt="1"/>
          </p:nvPr>
        </p:nvSpPr>
        <p:spPr>
          <a:xfrm>
            <a:off x="575731" y="540000"/>
            <a:ext cx="7992000" cy="324000"/>
          </a:xfrm>
        </p:spPr>
        <p:txBody>
          <a:bodyPr/>
          <a:lstStyle>
            <a:lvl1pPr marL="0" indent="0" algn="l">
              <a:lnSpc>
                <a:spcPts val="2600"/>
              </a:lnSpc>
              <a:buNone/>
              <a:defRPr sz="2000" i="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Subtitle style</a:t>
            </a:r>
          </a:p>
        </p:txBody>
      </p:sp>
    </p:spTree>
    <p:extLst>
      <p:ext uri="{BB962C8B-B14F-4D97-AF65-F5344CB8AC3E}">
        <p14:creationId xmlns:p14="http://schemas.microsoft.com/office/powerpoint/2010/main" val="16796766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GB" noProof="0"/>
              <a:t>Click to edit Title style</a:t>
            </a:r>
          </a:p>
        </p:txBody>
      </p:sp>
      <p:sp>
        <p:nvSpPr>
          <p:cNvPr id="3" name="Content Placeholder 2"/>
          <p:cNvSpPr>
            <a:spLocks noGrp="1"/>
          </p:cNvSpPr>
          <p:nvPr>
            <p:ph idx="1"/>
          </p:nvPr>
        </p:nvSpPr>
        <p:spPr>
          <a:xfrm>
            <a:off x="575730" y="1440000"/>
            <a:ext cx="7992001" cy="270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Date Placeholder 3"/>
          <p:cNvSpPr>
            <a:spLocks noGrp="1"/>
          </p:cNvSpPr>
          <p:nvPr>
            <p:ph type="dt" sz="half" idx="10"/>
          </p:nvPr>
        </p:nvSpPr>
        <p:spPr/>
        <p:txBody>
          <a:bodyPr/>
          <a:lstStyle/>
          <a:p>
            <a:fld id="{FE406AAA-D699-4C1D-A0EC-EC659E9F1150}" type="datetimeFigureOut">
              <a:rPr lang="en-GB" noProof="0" smtClean="0"/>
              <a:pPr/>
              <a:t>06/08/2020</a:t>
            </a:fld>
            <a:endParaRPr lang="en-GB" noProof="0"/>
          </a:p>
        </p:txBody>
      </p:sp>
      <p:sp>
        <p:nvSpPr>
          <p:cNvPr id="5" name="Footer Placeholder 4"/>
          <p:cNvSpPr>
            <a:spLocks noGrp="1"/>
          </p:cNvSpPr>
          <p:nvPr>
            <p:ph type="ftr" sz="quarter" idx="11"/>
          </p:nvPr>
        </p:nvSpPr>
        <p:spPr/>
        <p:txBody>
          <a:bodyPr/>
          <a:lstStyle/>
          <a:p>
            <a:endParaRPr lang="en-GB" noProof="0"/>
          </a:p>
        </p:txBody>
      </p:sp>
      <p:sp>
        <p:nvSpPr>
          <p:cNvPr id="6" name="Slide Number Placeholder 5"/>
          <p:cNvSpPr>
            <a:spLocks noGrp="1"/>
          </p:cNvSpPr>
          <p:nvPr>
            <p:ph type="sldNum" sz="quarter" idx="12"/>
          </p:nvPr>
        </p:nvSpPr>
        <p:spPr/>
        <p:txBody>
          <a:bodyPr/>
          <a:lstStyle/>
          <a:p>
            <a:fld id="{27A04250-613F-4554-B44F-03A9E6B9A483}" type="slidenum">
              <a:rPr lang="en-GB" noProof="0" smtClean="0"/>
              <a:pPr/>
              <a:t>‹#›</a:t>
            </a:fld>
            <a:endParaRPr lang="en-GB" noProof="0"/>
          </a:p>
        </p:txBody>
      </p:sp>
      <p:sp>
        <p:nvSpPr>
          <p:cNvPr id="7" name="Text Placeholder 2"/>
          <p:cNvSpPr>
            <a:spLocks noGrp="1"/>
          </p:cNvSpPr>
          <p:nvPr>
            <p:ph type="body" idx="13"/>
          </p:nvPr>
        </p:nvSpPr>
        <p:spPr>
          <a:xfrm>
            <a:off x="576000" y="1152000"/>
            <a:ext cx="7992000" cy="288000"/>
          </a:xfrm>
        </p:spPr>
        <p:txBody>
          <a:bodyPr anchor="t" anchorCtr="0"/>
          <a:lstStyle>
            <a:lvl1pPr marL="0" indent="0">
              <a:lnSpc>
                <a:spcPts val="2000"/>
              </a:lnSpc>
              <a:buNone/>
              <a:defRPr sz="1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8" name="Subtitle 2"/>
          <p:cNvSpPr>
            <a:spLocks noGrp="1"/>
          </p:cNvSpPr>
          <p:nvPr>
            <p:ph type="subTitle" idx="14" hasCustomPrompt="1"/>
          </p:nvPr>
        </p:nvSpPr>
        <p:spPr>
          <a:xfrm>
            <a:off x="575731" y="540000"/>
            <a:ext cx="7992000" cy="324000"/>
          </a:xfrm>
        </p:spPr>
        <p:txBody>
          <a:bodyPr/>
          <a:lstStyle>
            <a:lvl1pPr marL="0" indent="0" algn="l">
              <a:lnSpc>
                <a:spcPts val="2600"/>
              </a:lnSpc>
              <a:buNone/>
              <a:defRPr sz="2000" i="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Subtitle style</a:t>
            </a:r>
          </a:p>
        </p:txBody>
      </p:sp>
    </p:spTree>
    <p:extLst>
      <p:ext uri="{BB962C8B-B14F-4D97-AF65-F5344CB8AC3E}">
        <p14:creationId xmlns:p14="http://schemas.microsoft.com/office/powerpoint/2010/main" val="2779821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895708" y="1499839"/>
            <a:ext cx="6960257" cy="1706137"/>
          </a:xfrm>
        </p:spPr>
        <p:txBody>
          <a:bodyPr anchor="t" anchorCtr="0"/>
          <a:lstStyle>
            <a:lvl1pPr>
              <a:lnSpc>
                <a:spcPts val="4200"/>
              </a:lnSpc>
              <a:defRPr sz="3600"/>
            </a:lvl1pPr>
          </a:lstStyle>
          <a:p>
            <a:r>
              <a:rPr lang="en-US" noProof="0"/>
              <a:t>Click to edit Master title style</a:t>
            </a:r>
            <a:endParaRPr lang="en-GB" noProof="0"/>
          </a:p>
        </p:txBody>
      </p:sp>
      <p:sp>
        <p:nvSpPr>
          <p:cNvPr id="3" name="Text Placeholder 2"/>
          <p:cNvSpPr>
            <a:spLocks noGrp="1"/>
          </p:cNvSpPr>
          <p:nvPr>
            <p:ph type="body" idx="1"/>
          </p:nvPr>
        </p:nvSpPr>
        <p:spPr>
          <a:xfrm>
            <a:off x="1895708" y="3205976"/>
            <a:ext cx="6960293" cy="761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
        <p:nvSpPr>
          <p:cNvPr id="4" name="Date Placeholder 3"/>
          <p:cNvSpPr>
            <a:spLocks noGrp="1"/>
          </p:cNvSpPr>
          <p:nvPr>
            <p:ph type="dt" sz="half" idx="10"/>
          </p:nvPr>
        </p:nvSpPr>
        <p:spPr/>
        <p:txBody>
          <a:bodyPr/>
          <a:lstStyle/>
          <a:p>
            <a:fld id="{FE406AAA-D699-4C1D-A0EC-EC659E9F1150}" type="datetimeFigureOut">
              <a:rPr lang="en-GB" noProof="0" smtClean="0"/>
              <a:pPr/>
              <a:t>06/08/2020</a:t>
            </a:fld>
            <a:endParaRPr lang="en-GB" noProof="0"/>
          </a:p>
        </p:txBody>
      </p:sp>
      <p:sp>
        <p:nvSpPr>
          <p:cNvPr id="5" name="Footer Placeholder 4"/>
          <p:cNvSpPr>
            <a:spLocks noGrp="1"/>
          </p:cNvSpPr>
          <p:nvPr>
            <p:ph type="ftr" sz="quarter" idx="11"/>
          </p:nvPr>
        </p:nvSpPr>
        <p:spPr/>
        <p:txBody>
          <a:bodyPr/>
          <a:lstStyle/>
          <a:p>
            <a:endParaRPr lang="en-GB" noProof="0"/>
          </a:p>
        </p:txBody>
      </p:sp>
      <p:sp>
        <p:nvSpPr>
          <p:cNvPr id="6" name="Slide Number Placeholder 5"/>
          <p:cNvSpPr>
            <a:spLocks noGrp="1"/>
          </p:cNvSpPr>
          <p:nvPr>
            <p:ph type="sldNum" sz="quarter" idx="12"/>
          </p:nvPr>
        </p:nvSpPr>
        <p:spPr/>
        <p:txBody>
          <a:bodyPr/>
          <a:lstStyle/>
          <a:p>
            <a:fld id="{27A04250-613F-4554-B44F-03A9E6B9A483}" type="slidenum">
              <a:rPr lang="en-GB" noProof="0" smtClean="0"/>
              <a:pPr/>
              <a:t>‹#›</a:t>
            </a:fld>
            <a:endParaRPr lang="en-GB" noProof="0"/>
          </a:p>
        </p:txBody>
      </p:sp>
    </p:spTree>
    <p:extLst>
      <p:ext uri="{BB962C8B-B14F-4D97-AF65-F5344CB8AC3E}">
        <p14:creationId xmlns:p14="http://schemas.microsoft.com/office/powerpoint/2010/main" val="3385270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5731" y="215998"/>
            <a:ext cx="7992000" cy="324000"/>
          </a:xfrm>
        </p:spPr>
        <p:txBody>
          <a:bodyPr/>
          <a:lstStyle>
            <a:lvl1pPr>
              <a:defRPr>
                <a:solidFill>
                  <a:schemeClr val="tx1"/>
                </a:solidFill>
              </a:defRPr>
            </a:lvl1pPr>
          </a:lstStyle>
          <a:p>
            <a:r>
              <a:rPr lang="en-GB" noProof="0" dirty="0"/>
              <a:t>Click to edit Title style</a:t>
            </a:r>
          </a:p>
        </p:txBody>
      </p:sp>
      <p:sp>
        <p:nvSpPr>
          <p:cNvPr id="3" name="Content Placeholder 2"/>
          <p:cNvSpPr>
            <a:spLocks noGrp="1"/>
          </p:cNvSpPr>
          <p:nvPr>
            <p:ph idx="1"/>
          </p:nvPr>
        </p:nvSpPr>
        <p:spPr>
          <a:xfrm>
            <a:off x="575730" y="1152000"/>
            <a:ext cx="7992001" cy="2988000"/>
          </a:xfrm>
        </p:spPr>
        <p:txBody>
          <a:bodyPr/>
          <a:lstStyle>
            <a:lvl1pPr>
              <a:defRPr>
                <a:solidFill>
                  <a:schemeClr val="tx1"/>
                </a:solidFill>
              </a:defRPr>
            </a:lvl1pPr>
            <a:lvl2pPr>
              <a:defRPr sz="1600" i="1">
                <a:solidFill>
                  <a:schemeClr val="tx1"/>
                </a:solidFill>
              </a:defRPr>
            </a:lvl2pPr>
            <a:lvl3pPr>
              <a:defRPr sz="1400">
                <a:solidFill>
                  <a:schemeClr val="tx1"/>
                </a:solidFill>
              </a:defRPr>
            </a:lvl3pPr>
            <a:lvl4pPr>
              <a:defRPr sz="1400" i="1">
                <a:solidFill>
                  <a:schemeClr val="tx1"/>
                </a:solidFill>
              </a:defRPr>
            </a:lvl4pPr>
            <a:lvl5pPr>
              <a:defRPr sz="14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Date Placeholder 3"/>
          <p:cNvSpPr>
            <a:spLocks noGrp="1"/>
          </p:cNvSpPr>
          <p:nvPr>
            <p:ph type="dt" sz="half" idx="10"/>
          </p:nvPr>
        </p:nvSpPr>
        <p:spPr/>
        <p:txBody>
          <a:bodyPr/>
          <a:lstStyle/>
          <a:p>
            <a:fld id="{FE406AAA-D699-4C1D-A0EC-EC659E9F1150}" type="datetimeFigureOut">
              <a:rPr lang="en-GB" noProof="0" smtClean="0"/>
              <a:pPr/>
              <a:t>06/08/2020</a:t>
            </a:fld>
            <a:endParaRPr lang="en-GB" noProof="0" dirty="0"/>
          </a:p>
        </p:txBody>
      </p:sp>
      <p:sp>
        <p:nvSpPr>
          <p:cNvPr id="5" name="Footer Placeholder 4"/>
          <p:cNvSpPr>
            <a:spLocks noGrp="1"/>
          </p:cNvSpPr>
          <p:nvPr>
            <p:ph type="ftr" sz="quarter" idx="11"/>
          </p:nvPr>
        </p:nvSpPr>
        <p:spPr/>
        <p:txBody>
          <a:bodyPr/>
          <a:lstStyle/>
          <a:p>
            <a:endParaRPr lang="en-GB" noProof="0" dirty="0"/>
          </a:p>
        </p:txBody>
      </p:sp>
      <p:sp>
        <p:nvSpPr>
          <p:cNvPr id="6" name="Slide Number Placeholder 5"/>
          <p:cNvSpPr>
            <a:spLocks noGrp="1"/>
          </p:cNvSpPr>
          <p:nvPr>
            <p:ph type="sldNum" sz="quarter" idx="12"/>
          </p:nvPr>
        </p:nvSpPr>
        <p:spPr/>
        <p:txBody>
          <a:bodyPr/>
          <a:lstStyle/>
          <a:p>
            <a:fld id="{27A04250-613F-4554-B44F-03A9E6B9A483}" type="slidenum">
              <a:rPr lang="en-GB" noProof="0" smtClean="0"/>
              <a:pPr/>
              <a:t>‹#›</a:t>
            </a:fld>
            <a:endParaRPr lang="en-GB" noProof="0" dirty="0"/>
          </a:p>
        </p:txBody>
      </p:sp>
      <p:sp>
        <p:nvSpPr>
          <p:cNvPr id="7" name="Subtitle 2"/>
          <p:cNvSpPr>
            <a:spLocks noGrp="1"/>
          </p:cNvSpPr>
          <p:nvPr>
            <p:ph type="subTitle" idx="13" hasCustomPrompt="1"/>
          </p:nvPr>
        </p:nvSpPr>
        <p:spPr>
          <a:xfrm>
            <a:off x="575731" y="540000"/>
            <a:ext cx="7992000" cy="324000"/>
          </a:xfrm>
        </p:spPr>
        <p:txBody>
          <a:bodyPr/>
          <a:lstStyle>
            <a:lvl1pPr marL="0" indent="0" algn="l">
              <a:lnSpc>
                <a:spcPts val="2600"/>
              </a:lnSpc>
              <a:buNone/>
              <a:defRPr sz="2000" i="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to edit Subtitle style</a:t>
            </a:r>
          </a:p>
        </p:txBody>
      </p:sp>
    </p:spTree>
    <p:extLst>
      <p:ext uri="{BB962C8B-B14F-4D97-AF65-F5344CB8AC3E}">
        <p14:creationId xmlns:p14="http://schemas.microsoft.com/office/powerpoint/2010/main" val="26965567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noProof="0"/>
              <a:t>Click to edit Title style</a:t>
            </a:r>
          </a:p>
        </p:txBody>
      </p:sp>
      <p:sp>
        <p:nvSpPr>
          <p:cNvPr id="3" name="Content Placeholder 2"/>
          <p:cNvSpPr>
            <a:spLocks noGrp="1"/>
          </p:cNvSpPr>
          <p:nvPr>
            <p:ph sz="half" idx="1"/>
          </p:nvPr>
        </p:nvSpPr>
        <p:spPr>
          <a:xfrm>
            <a:off x="575730" y="1440000"/>
            <a:ext cx="3852269" cy="270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p:txBody>
      </p:sp>
      <p:sp>
        <p:nvSpPr>
          <p:cNvPr id="4" name="Content Placeholder 3"/>
          <p:cNvSpPr>
            <a:spLocks noGrp="1"/>
          </p:cNvSpPr>
          <p:nvPr>
            <p:ph sz="half" idx="2"/>
          </p:nvPr>
        </p:nvSpPr>
        <p:spPr>
          <a:xfrm>
            <a:off x="4715999" y="1440000"/>
            <a:ext cx="3851731" cy="270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p:txBody>
      </p:sp>
      <p:sp>
        <p:nvSpPr>
          <p:cNvPr id="5" name="Date Placeholder 4"/>
          <p:cNvSpPr>
            <a:spLocks noGrp="1"/>
          </p:cNvSpPr>
          <p:nvPr>
            <p:ph type="dt" sz="half" idx="10"/>
          </p:nvPr>
        </p:nvSpPr>
        <p:spPr/>
        <p:txBody>
          <a:bodyPr/>
          <a:lstStyle/>
          <a:p>
            <a:fld id="{FE406AAA-D699-4C1D-A0EC-EC659E9F1150}" type="datetimeFigureOut">
              <a:rPr lang="en-GB" noProof="0" smtClean="0"/>
              <a:pPr/>
              <a:t>06/08/2020</a:t>
            </a:fld>
            <a:endParaRPr lang="en-GB" noProof="0"/>
          </a:p>
        </p:txBody>
      </p:sp>
      <p:sp>
        <p:nvSpPr>
          <p:cNvPr id="6" name="Footer Placeholder 5"/>
          <p:cNvSpPr>
            <a:spLocks noGrp="1"/>
          </p:cNvSpPr>
          <p:nvPr>
            <p:ph type="ftr" sz="quarter" idx="11"/>
          </p:nvPr>
        </p:nvSpPr>
        <p:spPr/>
        <p:txBody>
          <a:bodyPr/>
          <a:lstStyle/>
          <a:p>
            <a:endParaRPr lang="en-GB" noProof="0"/>
          </a:p>
        </p:txBody>
      </p:sp>
      <p:sp>
        <p:nvSpPr>
          <p:cNvPr id="7" name="Slide Number Placeholder 6"/>
          <p:cNvSpPr>
            <a:spLocks noGrp="1"/>
          </p:cNvSpPr>
          <p:nvPr>
            <p:ph type="sldNum" sz="quarter" idx="12"/>
          </p:nvPr>
        </p:nvSpPr>
        <p:spPr/>
        <p:txBody>
          <a:bodyPr/>
          <a:lstStyle/>
          <a:p>
            <a:fld id="{27A04250-613F-4554-B44F-03A9E6B9A483}" type="slidenum">
              <a:rPr lang="en-GB" noProof="0" smtClean="0"/>
              <a:pPr/>
              <a:t>‹#›</a:t>
            </a:fld>
            <a:endParaRPr lang="en-GB" noProof="0"/>
          </a:p>
        </p:txBody>
      </p:sp>
      <p:sp>
        <p:nvSpPr>
          <p:cNvPr id="10" name="Text Placeholder 2"/>
          <p:cNvSpPr>
            <a:spLocks noGrp="1"/>
          </p:cNvSpPr>
          <p:nvPr>
            <p:ph type="body" idx="13"/>
          </p:nvPr>
        </p:nvSpPr>
        <p:spPr>
          <a:xfrm>
            <a:off x="575730" y="1152000"/>
            <a:ext cx="7992000" cy="288000"/>
          </a:xfrm>
        </p:spPr>
        <p:txBody>
          <a:bodyPr anchor="t" anchorCtr="0"/>
          <a:lstStyle>
            <a:lvl1pPr marL="0" indent="0">
              <a:lnSpc>
                <a:spcPts val="2000"/>
              </a:lnSpc>
              <a:buNone/>
              <a:defRPr sz="1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9" name="Subtitle 2"/>
          <p:cNvSpPr>
            <a:spLocks noGrp="1"/>
          </p:cNvSpPr>
          <p:nvPr>
            <p:ph type="subTitle" idx="14" hasCustomPrompt="1"/>
          </p:nvPr>
        </p:nvSpPr>
        <p:spPr>
          <a:xfrm>
            <a:off x="575731" y="540000"/>
            <a:ext cx="7992000" cy="324000"/>
          </a:xfrm>
        </p:spPr>
        <p:txBody>
          <a:bodyPr/>
          <a:lstStyle>
            <a:lvl1pPr marL="0" indent="0" algn="l">
              <a:lnSpc>
                <a:spcPts val="2600"/>
              </a:lnSpc>
              <a:buNone/>
              <a:defRPr sz="2000" i="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Subtitle style</a:t>
            </a:r>
          </a:p>
        </p:txBody>
      </p:sp>
    </p:spTree>
    <p:extLst>
      <p:ext uri="{BB962C8B-B14F-4D97-AF65-F5344CB8AC3E}">
        <p14:creationId xmlns:p14="http://schemas.microsoft.com/office/powerpoint/2010/main" val="29454637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noProof="0"/>
              <a:t>Click to edit Title style</a:t>
            </a:r>
          </a:p>
        </p:txBody>
      </p:sp>
      <p:sp>
        <p:nvSpPr>
          <p:cNvPr id="3" name="Content Placeholder 2"/>
          <p:cNvSpPr>
            <a:spLocks noGrp="1"/>
          </p:cNvSpPr>
          <p:nvPr>
            <p:ph sz="half" idx="1"/>
          </p:nvPr>
        </p:nvSpPr>
        <p:spPr>
          <a:xfrm>
            <a:off x="575730" y="1440000"/>
            <a:ext cx="3852269" cy="270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p:txBody>
      </p:sp>
      <p:sp>
        <p:nvSpPr>
          <p:cNvPr id="5" name="Date Placeholder 4"/>
          <p:cNvSpPr>
            <a:spLocks noGrp="1"/>
          </p:cNvSpPr>
          <p:nvPr>
            <p:ph type="dt" sz="half" idx="10"/>
          </p:nvPr>
        </p:nvSpPr>
        <p:spPr/>
        <p:txBody>
          <a:bodyPr/>
          <a:lstStyle/>
          <a:p>
            <a:fld id="{FE406AAA-D699-4C1D-A0EC-EC659E9F1150}" type="datetimeFigureOut">
              <a:rPr lang="en-GB" noProof="0" smtClean="0"/>
              <a:pPr/>
              <a:t>06/08/2020</a:t>
            </a:fld>
            <a:endParaRPr lang="en-GB" noProof="0"/>
          </a:p>
        </p:txBody>
      </p:sp>
      <p:sp>
        <p:nvSpPr>
          <p:cNvPr id="6" name="Footer Placeholder 5"/>
          <p:cNvSpPr>
            <a:spLocks noGrp="1"/>
          </p:cNvSpPr>
          <p:nvPr>
            <p:ph type="ftr" sz="quarter" idx="11"/>
          </p:nvPr>
        </p:nvSpPr>
        <p:spPr/>
        <p:txBody>
          <a:bodyPr/>
          <a:lstStyle/>
          <a:p>
            <a:endParaRPr lang="en-GB" noProof="0"/>
          </a:p>
        </p:txBody>
      </p:sp>
      <p:sp>
        <p:nvSpPr>
          <p:cNvPr id="7" name="Slide Number Placeholder 6"/>
          <p:cNvSpPr>
            <a:spLocks noGrp="1"/>
          </p:cNvSpPr>
          <p:nvPr>
            <p:ph type="sldNum" sz="quarter" idx="12"/>
          </p:nvPr>
        </p:nvSpPr>
        <p:spPr/>
        <p:txBody>
          <a:bodyPr/>
          <a:lstStyle/>
          <a:p>
            <a:fld id="{27A04250-613F-4554-B44F-03A9E6B9A483}" type="slidenum">
              <a:rPr lang="en-GB" noProof="0" smtClean="0"/>
              <a:pPr/>
              <a:t>‹#›</a:t>
            </a:fld>
            <a:endParaRPr lang="en-GB" noProof="0"/>
          </a:p>
        </p:txBody>
      </p:sp>
      <p:sp>
        <p:nvSpPr>
          <p:cNvPr id="10" name="Text Placeholder 2"/>
          <p:cNvSpPr>
            <a:spLocks noGrp="1"/>
          </p:cNvSpPr>
          <p:nvPr>
            <p:ph type="body" idx="13"/>
          </p:nvPr>
        </p:nvSpPr>
        <p:spPr>
          <a:xfrm>
            <a:off x="575730" y="1152000"/>
            <a:ext cx="7992000" cy="288000"/>
          </a:xfrm>
        </p:spPr>
        <p:txBody>
          <a:bodyPr anchor="t" anchorCtr="0"/>
          <a:lstStyle>
            <a:lvl1pPr marL="0" indent="0">
              <a:lnSpc>
                <a:spcPts val="2000"/>
              </a:lnSpc>
              <a:buNone/>
              <a:defRPr sz="1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9" name="Subtitle 2"/>
          <p:cNvSpPr>
            <a:spLocks noGrp="1"/>
          </p:cNvSpPr>
          <p:nvPr>
            <p:ph type="subTitle" idx="14" hasCustomPrompt="1"/>
          </p:nvPr>
        </p:nvSpPr>
        <p:spPr>
          <a:xfrm>
            <a:off x="575731" y="540000"/>
            <a:ext cx="7992000" cy="324000"/>
          </a:xfrm>
        </p:spPr>
        <p:txBody>
          <a:bodyPr/>
          <a:lstStyle>
            <a:lvl1pPr marL="0" indent="0" algn="l">
              <a:lnSpc>
                <a:spcPts val="2600"/>
              </a:lnSpc>
              <a:buNone/>
              <a:defRPr sz="2000" i="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Subtitle style</a:t>
            </a:r>
          </a:p>
        </p:txBody>
      </p:sp>
      <p:sp>
        <p:nvSpPr>
          <p:cNvPr id="11" name="Picture Placeholder 10"/>
          <p:cNvSpPr>
            <a:spLocks noGrp="1"/>
          </p:cNvSpPr>
          <p:nvPr>
            <p:ph type="pic" sz="quarter" idx="15" hasCustomPrompt="1"/>
          </p:nvPr>
        </p:nvSpPr>
        <p:spPr>
          <a:xfrm>
            <a:off x="4716000" y="1512000"/>
            <a:ext cx="3852000" cy="2628000"/>
          </a:xfrm>
        </p:spPr>
        <p:txBody>
          <a:bodyPr tIns="180000"/>
          <a:lstStyle>
            <a:lvl1pPr marL="0" indent="0" algn="ctr">
              <a:buFontTx/>
              <a:buNone/>
              <a:defRPr sz="1800">
                <a:solidFill>
                  <a:schemeClr val="bg1">
                    <a:lumMod val="50000"/>
                  </a:schemeClr>
                </a:solidFill>
              </a:defRPr>
            </a:lvl1pPr>
          </a:lstStyle>
          <a:p>
            <a:r>
              <a:rPr lang="en-GB" noProof="0"/>
              <a:t>Click icon to add picture</a:t>
            </a:r>
          </a:p>
          <a:p>
            <a:endParaRPr lang="en-GB" noProof="0"/>
          </a:p>
        </p:txBody>
      </p:sp>
    </p:spTree>
    <p:extLst>
      <p:ext uri="{BB962C8B-B14F-4D97-AF65-F5344CB8AC3E}">
        <p14:creationId xmlns:p14="http://schemas.microsoft.com/office/powerpoint/2010/main" val="19172535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with imag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406AAA-D699-4C1D-A0EC-EC659E9F1150}" type="datetimeFigureOut">
              <a:rPr lang="en-GB" noProof="0" smtClean="0"/>
              <a:pPr/>
              <a:t>06/08/2020</a:t>
            </a:fld>
            <a:endParaRPr lang="en-GB" noProof="0"/>
          </a:p>
        </p:txBody>
      </p:sp>
      <p:sp>
        <p:nvSpPr>
          <p:cNvPr id="3" name="Footer Placeholder 2"/>
          <p:cNvSpPr>
            <a:spLocks noGrp="1"/>
          </p:cNvSpPr>
          <p:nvPr>
            <p:ph type="ftr" sz="quarter" idx="11"/>
          </p:nvPr>
        </p:nvSpPr>
        <p:spPr/>
        <p:txBody>
          <a:bodyPr/>
          <a:lstStyle/>
          <a:p>
            <a:endParaRPr lang="en-GB" noProof="0"/>
          </a:p>
        </p:txBody>
      </p:sp>
      <p:sp>
        <p:nvSpPr>
          <p:cNvPr id="4" name="Slide Number Placeholder 3"/>
          <p:cNvSpPr>
            <a:spLocks noGrp="1"/>
          </p:cNvSpPr>
          <p:nvPr>
            <p:ph type="sldNum" sz="quarter" idx="12"/>
          </p:nvPr>
        </p:nvSpPr>
        <p:spPr/>
        <p:txBody>
          <a:bodyPr/>
          <a:lstStyle/>
          <a:p>
            <a:fld id="{27A04250-613F-4554-B44F-03A9E6B9A483}" type="slidenum">
              <a:rPr lang="en-GB" noProof="0" smtClean="0"/>
              <a:pPr/>
              <a:t>‹#›</a:t>
            </a:fld>
            <a:endParaRPr lang="en-GB" noProof="0"/>
          </a:p>
        </p:txBody>
      </p:sp>
      <p:sp>
        <p:nvSpPr>
          <p:cNvPr id="6" name="Title 1"/>
          <p:cNvSpPr>
            <a:spLocks noGrp="1"/>
          </p:cNvSpPr>
          <p:nvPr>
            <p:ph type="title" hasCustomPrompt="1"/>
          </p:nvPr>
        </p:nvSpPr>
        <p:spPr>
          <a:xfrm>
            <a:off x="576000" y="215999"/>
            <a:ext cx="7992000" cy="324000"/>
          </a:xfrm>
        </p:spPr>
        <p:txBody>
          <a:bodyPr anchor="t" anchorCtr="0"/>
          <a:lstStyle>
            <a:lvl1pPr>
              <a:defRPr/>
            </a:lvl1pPr>
          </a:lstStyle>
          <a:p>
            <a:r>
              <a:rPr lang="en-GB" noProof="0"/>
              <a:t>Click to edit Title style</a:t>
            </a:r>
          </a:p>
        </p:txBody>
      </p:sp>
      <p:sp>
        <p:nvSpPr>
          <p:cNvPr id="7" name="Picture Placeholder 10"/>
          <p:cNvSpPr>
            <a:spLocks noGrp="1"/>
          </p:cNvSpPr>
          <p:nvPr>
            <p:ph type="pic" sz="quarter" idx="14"/>
          </p:nvPr>
        </p:nvSpPr>
        <p:spPr>
          <a:xfrm>
            <a:off x="576000" y="1152000"/>
            <a:ext cx="7992000" cy="2988000"/>
          </a:xfrm>
        </p:spPr>
        <p:txBody>
          <a:bodyPr tIns="180000"/>
          <a:lstStyle>
            <a:lvl1pPr marL="0" indent="0" algn="ctr">
              <a:buFontTx/>
              <a:buNone/>
              <a:defRPr sz="1800">
                <a:solidFill>
                  <a:schemeClr val="bg1">
                    <a:lumMod val="50000"/>
                  </a:schemeClr>
                </a:solidFill>
              </a:defRPr>
            </a:lvl1pPr>
          </a:lstStyle>
          <a:p>
            <a:r>
              <a:rPr lang="en-US" noProof="0"/>
              <a:t>Click icon to add picture</a:t>
            </a:r>
            <a:endParaRPr lang="en-GB" noProof="0"/>
          </a:p>
        </p:txBody>
      </p:sp>
      <p:sp>
        <p:nvSpPr>
          <p:cNvPr id="9" name="Subtitle 2"/>
          <p:cNvSpPr>
            <a:spLocks noGrp="1"/>
          </p:cNvSpPr>
          <p:nvPr>
            <p:ph type="subTitle" idx="15" hasCustomPrompt="1"/>
          </p:nvPr>
        </p:nvSpPr>
        <p:spPr>
          <a:xfrm>
            <a:off x="575731" y="540000"/>
            <a:ext cx="7992000" cy="324000"/>
          </a:xfrm>
        </p:spPr>
        <p:txBody>
          <a:bodyPr/>
          <a:lstStyle>
            <a:lvl1pPr marL="0" indent="0" algn="l">
              <a:lnSpc>
                <a:spcPts val="2600"/>
              </a:lnSpc>
              <a:buNone/>
              <a:defRPr sz="2000" i="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Subtitle style</a:t>
            </a:r>
          </a:p>
        </p:txBody>
      </p:sp>
    </p:spTree>
    <p:extLst>
      <p:ext uri="{BB962C8B-B14F-4D97-AF65-F5344CB8AC3E}">
        <p14:creationId xmlns:p14="http://schemas.microsoft.com/office/powerpoint/2010/main" val="30664359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with image 2">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406AAA-D699-4C1D-A0EC-EC659E9F1150}" type="datetimeFigureOut">
              <a:rPr lang="en-GB" noProof="0" smtClean="0"/>
              <a:pPr/>
              <a:t>06/08/2020</a:t>
            </a:fld>
            <a:endParaRPr lang="en-GB" noProof="0"/>
          </a:p>
        </p:txBody>
      </p:sp>
      <p:sp>
        <p:nvSpPr>
          <p:cNvPr id="3" name="Footer Placeholder 2"/>
          <p:cNvSpPr>
            <a:spLocks noGrp="1"/>
          </p:cNvSpPr>
          <p:nvPr>
            <p:ph type="ftr" sz="quarter" idx="11"/>
          </p:nvPr>
        </p:nvSpPr>
        <p:spPr/>
        <p:txBody>
          <a:bodyPr/>
          <a:lstStyle/>
          <a:p>
            <a:endParaRPr lang="en-GB" noProof="0"/>
          </a:p>
        </p:txBody>
      </p:sp>
      <p:sp>
        <p:nvSpPr>
          <p:cNvPr id="4" name="Slide Number Placeholder 3"/>
          <p:cNvSpPr>
            <a:spLocks noGrp="1"/>
          </p:cNvSpPr>
          <p:nvPr>
            <p:ph type="sldNum" sz="quarter" idx="12"/>
          </p:nvPr>
        </p:nvSpPr>
        <p:spPr/>
        <p:txBody>
          <a:bodyPr/>
          <a:lstStyle/>
          <a:p>
            <a:fld id="{27A04250-613F-4554-B44F-03A9E6B9A483}" type="slidenum">
              <a:rPr lang="en-GB" noProof="0" smtClean="0"/>
              <a:pPr/>
              <a:t>‹#›</a:t>
            </a:fld>
            <a:endParaRPr lang="en-GB" noProof="0"/>
          </a:p>
        </p:txBody>
      </p:sp>
      <p:sp>
        <p:nvSpPr>
          <p:cNvPr id="6" name="Title 1"/>
          <p:cNvSpPr>
            <a:spLocks noGrp="1"/>
          </p:cNvSpPr>
          <p:nvPr>
            <p:ph type="title" hasCustomPrompt="1"/>
          </p:nvPr>
        </p:nvSpPr>
        <p:spPr>
          <a:xfrm>
            <a:off x="576000" y="215999"/>
            <a:ext cx="7992000" cy="324000"/>
          </a:xfrm>
        </p:spPr>
        <p:txBody>
          <a:bodyPr anchor="t" anchorCtr="0"/>
          <a:lstStyle>
            <a:lvl1pPr>
              <a:defRPr/>
            </a:lvl1pPr>
          </a:lstStyle>
          <a:p>
            <a:r>
              <a:rPr lang="en-GB" noProof="0"/>
              <a:t>Click to edit Title style</a:t>
            </a:r>
          </a:p>
        </p:txBody>
      </p:sp>
      <p:sp>
        <p:nvSpPr>
          <p:cNvPr id="7" name="Picture Placeholder 10"/>
          <p:cNvSpPr>
            <a:spLocks noGrp="1"/>
          </p:cNvSpPr>
          <p:nvPr>
            <p:ph type="pic" sz="quarter" idx="14"/>
          </p:nvPr>
        </p:nvSpPr>
        <p:spPr>
          <a:xfrm>
            <a:off x="576000" y="1440000"/>
            <a:ext cx="7992000" cy="2700000"/>
          </a:xfrm>
        </p:spPr>
        <p:txBody>
          <a:bodyPr tIns="180000"/>
          <a:lstStyle>
            <a:lvl1pPr marL="0" indent="0" algn="ctr">
              <a:buFontTx/>
              <a:buNone/>
              <a:defRPr sz="1800">
                <a:solidFill>
                  <a:schemeClr val="bg1">
                    <a:lumMod val="50000"/>
                  </a:schemeClr>
                </a:solidFill>
              </a:defRPr>
            </a:lvl1pPr>
          </a:lstStyle>
          <a:p>
            <a:r>
              <a:rPr lang="en-US" noProof="0"/>
              <a:t>Click icon to add picture</a:t>
            </a:r>
            <a:endParaRPr lang="en-GB" noProof="0"/>
          </a:p>
        </p:txBody>
      </p:sp>
      <p:sp>
        <p:nvSpPr>
          <p:cNvPr id="8" name="Text Placeholder 2"/>
          <p:cNvSpPr>
            <a:spLocks noGrp="1"/>
          </p:cNvSpPr>
          <p:nvPr>
            <p:ph type="body" idx="13"/>
          </p:nvPr>
        </p:nvSpPr>
        <p:spPr>
          <a:xfrm>
            <a:off x="576000" y="1152000"/>
            <a:ext cx="7992000" cy="288000"/>
          </a:xfrm>
        </p:spPr>
        <p:txBody>
          <a:bodyPr anchor="t" anchorCtr="0"/>
          <a:lstStyle>
            <a:lvl1pPr marL="0" indent="0">
              <a:lnSpc>
                <a:spcPts val="2000"/>
              </a:lnSpc>
              <a:buNone/>
              <a:defRPr sz="1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9" name="Subtitle 2"/>
          <p:cNvSpPr>
            <a:spLocks noGrp="1"/>
          </p:cNvSpPr>
          <p:nvPr>
            <p:ph type="subTitle" idx="15" hasCustomPrompt="1"/>
          </p:nvPr>
        </p:nvSpPr>
        <p:spPr>
          <a:xfrm>
            <a:off x="575731" y="540000"/>
            <a:ext cx="7992000" cy="324000"/>
          </a:xfrm>
        </p:spPr>
        <p:txBody>
          <a:bodyPr/>
          <a:lstStyle>
            <a:lvl1pPr marL="0" indent="0" algn="l">
              <a:lnSpc>
                <a:spcPts val="2600"/>
              </a:lnSpc>
              <a:buNone/>
              <a:defRPr sz="2000" i="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Subtitle style</a:t>
            </a:r>
          </a:p>
        </p:txBody>
      </p:sp>
    </p:spTree>
    <p:extLst>
      <p:ext uri="{BB962C8B-B14F-4D97-AF65-F5344CB8AC3E}">
        <p14:creationId xmlns:p14="http://schemas.microsoft.com/office/powerpoint/2010/main" val="16568920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576000" y="1440000"/>
            <a:ext cx="2520000" cy="2700000"/>
          </a:xfrm>
        </p:spPr>
        <p:txBody>
          <a:bodyPr/>
          <a:lstStyle>
            <a:lvl1pPr marL="0" indent="0">
              <a:lnSpc>
                <a:spcPts val="2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5" name="Date Placeholder 4"/>
          <p:cNvSpPr>
            <a:spLocks noGrp="1"/>
          </p:cNvSpPr>
          <p:nvPr>
            <p:ph type="dt" sz="half" idx="10"/>
          </p:nvPr>
        </p:nvSpPr>
        <p:spPr/>
        <p:txBody>
          <a:bodyPr/>
          <a:lstStyle/>
          <a:p>
            <a:fld id="{FE406AAA-D699-4C1D-A0EC-EC659E9F1150}" type="datetimeFigureOut">
              <a:rPr lang="en-GB" noProof="0" smtClean="0"/>
              <a:pPr/>
              <a:t>06/08/2020</a:t>
            </a:fld>
            <a:endParaRPr lang="en-GB" noProof="0"/>
          </a:p>
        </p:txBody>
      </p:sp>
      <p:sp>
        <p:nvSpPr>
          <p:cNvPr id="6" name="Footer Placeholder 5"/>
          <p:cNvSpPr>
            <a:spLocks noGrp="1"/>
          </p:cNvSpPr>
          <p:nvPr>
            <p:ph type="ftr" sz="quarter" idx="11"/>
          </p:nvPr>
        </p:nvSpPr>
        <p:spPr/>
        <p:txBody>
          <a:bodyPr/>
          <a:lstStyle/>
          <a:p>
            <a:endParaRPr lang="en-GB" noProof="0"/>
          </a:p>
        </p:txBody>
      </p:sp>
      <p:sp>
        <p:nvSpPr>
          <p:cNvPr id="7" name="Slide Number Placeholder 6"/>
          <p:cNvSpPr>
            <a:spLocks noGrp="1"/>
          </p:cNvSpPr>
          <p:nvPr>
            <p:ph type="sldNum" sz="quarter" idx="12"/>
          </p:nvPr>
        </p:nvSpPr>
        <p:spPr/>
        <p:txBody>
          <a:bodyPr/>
          <a:lstStyle/>
          <a:p>
            <a:fld id="{27A04250-613F-4554-B44F-03A9E6B9A483}" type="slidenum">
              <a:rPr lang="en-GB" noProof="0" smtClean="0"/>
              <a:pPr/>
              <a:t>‹#›</a:t>
            </a:fld>
            <a:endParaRPr lang="en-GB" noProof="0"/>
          </a:p>
        </p:txBody>
      </p:sp>
      <p:sp>
        <p:nvSpPr>
          <p:cNvPr id="9" name="Title 1"/>
          <p:cNvSpPr>
            <a:spLocks noGrp="1"/>
          </p:cNvSpPr>
          <p:nvPr>
            <p:ph type="title" hasCustomPrompt="1"/>
          </p:nvPr>
        </p:nvSpPr>
        <p:spPr>
          <a:xfrm>
            <a:off x="576000" y="215999"/>
            <a:ext cx="7992000" cy="324000"/>
          </a:xfrm>
        </p:spPr>
        <p:txBody>
          <a:bodyPr anchor="t" anchorCtr="0"/>
          <a:lstStyle>
            <a:lvl1pPr>
              <a:defRPr/>
            </a:lvl1pPr>
          </a:lstStyle>
          <a:p>
            <a:r>
              <a:rPr lang="en-GB" noProof="0"/>
              <a:t>Click to edit Title style</a:t>
            </a:r>
          </a:p>
        </p:txBody>
      </p:sp>
      <p:sp>
        <p:nvSpPr>
          <p:cNvPr id="11" name="Picture Placeholder 10"/>
          <p:cNvSpPr>
            <a:spLocks noGrp="1"/>
          </p:cNvSpPr>
          <p:nvPr>
            <p:ph type="pic" sz="quarter" idx="14"/>
          </p:nvPr>
        </p:nvSpPr>
        <p:spPr>
          <a:xfrm>
            <a:off x="3312000" y="1512000"/>
            <a:ext cx="5256000" cy="2628000"/>
          </a:xfrm>
        </p:spPr>
        <p:txBody>
          <a:bodyPr tIns="180000"/>
          <a:lstStyle>
            <a:lvl1pPr marL="0" indent="0" algn="ctr">
              <a:buFontTx/>
              <a:buNone/>
              <a:defRPr sz="1800">
                <a:solidFill>
                  <a:schemeClr val="bg1">
                    <a:lumMod val="50000"/>
                  </a:schemeClr>
                </a:solidFill>
              </a:defRPr>
            </a:lvl1pPr>
          </a:lstStyle>
          <a:p>
            <a:r>
              <a:rPr lang="en-US" noProof="0"/>
              <a:t>Click icon to add picture</a:t>
            </a:r>
            <a:endParaRPr lang="en-GB" noProof="0"/>
          </a:p>
        </p:txBody>
      </p:sp>
      <p:sp>
        <p:nvSpPr>
          <p:cNvPr id="10" name="Text Placeholder 2"/>
          <p:cNvSpPr>
            <a:spLocks noGrp="1"/>
          </p:cNvSpPr>
          <p:nvPr>
            <p:ph type="body" idx="13"/>
          </p:nvPr>
        </p:nvSpPr>
        <p:spPr>
          <a:xfrm>
            <a:off x="576000" y="1152000"/>
            <a:ext cx="7992000" cy="288000"/>
          </a:xfrm>
        </p:spPr>
        <p:txBody>
          <a:bodyPr anchor="t" anchorCtr="0"/>
          <a:lstStyle>
            <a:lvl1pPr marL="0" indent="0">
              <a:lnSpc>
                <a:spcPts val="2000"/>
              </a:lnSpc>
              <a:buNone/>
              <a:defRPr sz="1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2" name="Subtitle 2"/>
          <p:cNvSpPr>
            <a:spLocks noGrp="1"/>
          </p:cNvSpPr>
          <p:nvPr>
            <p:ph type="subTitle" idx="15" hasCustomPrompt="1"/>
          </p:nvPr>
        </p:nvSpPr>
        <p:spPr>
          <a:xfrm>
            <a:off x="575731" y="540000"/>
            <a:ext cx="7992000" cy="324000"/>
          </a:xfrm>
        </p:spPr>
        <p:txBody>
          <a:bodyPr/>
          <a:lstStyle>
            <a:lvl1pPr marL="0" indent="0" algn="l">
              <a:lnSpc>
                <a:spcPts val="2600"/>
              </a:lnSpc>
              <a:buNone/>
              <a:defRPr sz="2000" i="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Subtitle style</a:t>
            </a:r>
          </a:p>
        </p:txBody>
      </p:sp>
    </p:spTree>
    <p:extLst>
      <p:ext uri="{BB962C8B-B14F-4D97-AF65-F5344CB8AC3E}">
        <p14:creationId xmlns:p14="http://schemas.microsoft.com/office/powerpoint/2010/main" val="758536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1368000" y="1188000"/>
            <a:ext cx="6408000" cy="756000"/>
          </a:xfrm>
        </p:spPr>
        <p:txBody>
          <a:bodyPr vert="horz" anchor="t" anchorCtr="0"/>
          <a:lstStyle>
            <a:lvl1pPr algn="ctr">
              <a:lnSpc>
                <a:spcPts val="4800"/>
              </a:lnSpc>
              <a:defRPr sz="3600" b="1">
                <a:solidFill>
                  <a:schemeClr val="bg1"/>
                </a:solidFill>
              </a:defRPr>
            </a:lvl1pPr>
          </a:lstStyle>
          <a:p>
            <a:r>
              <a:rPr lang="en-GB" noProof="0"/>
              <a:t>Click to edit title style</a:t>
            </a:r>
          </a:p>
        </p:txBody>
      </p:sp>
      <p:cxnSp>
        <p:nvCxnSpPr>
          <p:cNvPr id="6" name="Straight Connector 10"/>
          <p:cNvCxnSpPr/>
          <p:nvPr userDrawn="1"/>
        </p:nvCxnSpPr>
        <p:spPr>
          <a:xfrm>
            <a:off x="1368000" y="2041700"/>
            <a:ext cx="6408000" cy="0"/>
          </a:xfrm>
          <a:prstGeom prst="line">
            <a:avLst/>
          </a:prstGeom>
          <a:ln w="2032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7" name="Text Placeholder 2"/>
          <p:cNvSpPr>
            <a:spLocks noGrp="1"/>
          </p:cNvSpPr>
          <p:nvPr>
            <p:ph type="body" idx="13" hasCustomPrompt="1"/>
          </p:nvPr>
        </p:nvSpPr>
        <p:spPr>
          <a:xfrm>
            <a:off x="1368000" y="2160000"/>
            <a:ext cx="6408000" cy="1800000"/>
          </a:xfrm>
        </p:spPr>
        <p:txBody>
          <a:bodyPr anchor="t" anchorCtr="0"/>
          <a:lstStyle>
            <a:lvl1pPr marL="0" indent="0" algn="ctr">
              <a:lnSpc>
                <a:spcPts val="4800"/>
              </a:lnSpc>
              <a:buNone/>
              <a:defRPr sz="3600" b="0" i="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text styles</a:t>
            </a:r>
          </a:p>
        </p:txBody>
      </p:sp>
    </p:spTree>
    <p:extLst>
      <p:ext uri="{BB962C8B-B14F-4D97-AF65-F5344CB8AC3E}">
        <p14:creationId xmlns:p14="http://schemas.microsoft.com/office/powerpoint/2010/main" val="32662297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End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72152" y="566670"/>
            <a:ext cx="3599695" cy="3959360"/>
          </a:xfrm>
          <a:prstGeom prst="rect">
            <a:avLst/>
          </a:prstGeom>
          <a:effectLst>
            <a:outerShdw blurRad="406400" dist="38100" dir="5400000" sx="105000" sy="105000" algn="t" rotWithShape="0">
              <a:prstClr val="black">
                <a:alpha val="56000"/>
              </a:prstClr>
            </a:outerShdw>
          </a:effectLst>
        </p:spPr>
      </p:pic>
    </p:spTree>
    <p:extLst>
      <p:ext uri="{BB962C8B-B14F-4D97-AF65-F5344CB8AC3E}">
        <p14:creationId xmlns:p14="http://schemas.microsoft.com/office/powerpoint/2010/main" val="35783615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34024B0-D97C-9442-B95A-4FB5504B42C8}"/>
              </a:ext>
            </a:extLst>
          </p:cNvPr>
          <p:cNvSpPr>
            <a:spLocks noGrp="1"/>
          </p:cNvSpPr>
          <p:nvPr>
            <p:ph type="ctrTitle" hasCustomPrompt="1"/>
          </p:nvPr>
        </p:nvSpPr>
        <p:spPr>
          <a:xfrm>
            <a:off x="2664000" y="648000"/>
            <a:ext cx="4932000" cy="648000"/>
          </a:xfrm>
        </p:spPr>
        <p:txBody>
          <a:bodyPr anchor="b" anchorCtr="0"/>
          <a:lstStyle>
            <a:lvl1pPr algn="l">
              <a:lnSpc>
                <a:spcPts val="2400"/>
              </a:lnSpc>
              <a:defRPr sz="2300" b="1">
                <a:solidFill>
                  <a:schemeClr val="tx2"/>
                </a:solidFill>
              </a:defRPr>
            </a:lvl1pPr>
          </a:lstStyle>
          <a:p>
            <a:r>
              <a:rPr lang="nl-NL" dirty="0"/>
              <a:t>Klik om stijl te</a:t>
            </a:r>
            <a:br>
              <a:rPr lang="nl-NL" dirty="0"/>
            </a:br>
            <a:r>
              <a:rPr lang="nl-NL" dirty="0"/>
              <a:t> bewerken</a:t>
            </a:r>
            <a:endParaRPr lang="en-US" dirty="0"/>
          </a:p>
        </p:txBody>
      </p:sp>
      <p:sp>
        <p:nvSpPr>
          <p:cNvPr id="9" name="Subtitle 2">
            <a:extLst>
              <a:ext uri="{FF2B5EF4-FFF2-40B4-BE49-F238E27FC236}">
                <a16:creationId xmlns:a16="http://schemas.microsoft.com/office/drawing/2014/main" id="{77810ADB-FD16-B349-8C1C-55A3E2BF5C6F}"/>
              </a:ext>
            </a:extLst>
          </p:cNvPr>
          <p:cNvSpPr>
            <a:spLocks noGrp="1"/>
          </p:cNvSpPr>
          <p:nvPr>
            <p:ph type="subTitle" idx="1"/>
          </p:nvPr>
        </p:nvSpPr>
        <p:spPr>
          <a:xfrm>
            <a:off x="2664000" y="1433048"/>
            <a:ext cx="4932000" cy="632686"/>
          </a:xfrm>
        </p:spPr>
        <p:txBody>
          <a:bodyPr/>
          <a:lstStyle>
            <a:lvl1pPr marL="0" indent="0" algn="l">
              <a:lnSpc>
                <a:spcPts val="2000"/>
              </a:lnSpc>
              <a:buNone/>
              <a:defRPr sz="16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171751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252000" y="1044000"/>
            <a:ext cx="8640000" cy="3060000"/>
          </a:xfrm>
        </p:spPr>
        <p:txBody>
          <a:bodyPr/>
          <a:lstStyle>
            <a:lvl1pPr>
              <a:defRPr>
                <a:solidFill>
                  <a:schemeClr val="accent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sp>
        <p:nvSpPr>
          <p:cNvPr id="4" name="Date Placeholder 3"/>
          <p:cNvSpPr>
            <a:spLocks noGrp="1"/>
          </p:cNvSpPr>
          <p:nvPr>
            <p:ph type="dt" sz="half" idx="10"/>
          </p:nvPr>
        </p:nvSpPr>
        <p:spPr/>
        <p:txBody>
          <a:bodyPr/>
          <a:lstStyle/>
          <a:p>
            <a:fld id="{FE406AAA-D699-4C1D-A0EC-EC659E9F1150}" type="datetimeFigureOut">
              <a:rPr lang="en-GB" smtClean="0"/>
              <a:pPr/>
              <a:t>06/08/2020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A04250-613F-4554-B44F-03A9E6B9A483}" type="slidenum">
              <a:rPr lang="en-GB" smtClean="0"/>
              <a:pPr/>
              <a:t>‹#›</a:t>
            </a:fld>
            <a:endParaRPr lang="en-GB"/>
          </a:p>
        </p:txBody>
      </p:sp>
    </p:spTree>
    <p:extLst>
      <p:ext uri="{BB962C8B-B14F-4D97-AF65-F5344CB8AC3E}">
        <p14:creationId xmlns:p14="http://schemas.microsoft.com/office/powerpoint/2010/main" val="20072929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252000" y="1368000"/>
            <a:ext cx="8640000" cy="2736000"/>
          </a:xfrm>
        </p:spPr>
        <p:txBody>
          <a:bodyPr/>
          <a:lstStyle>
            <a:lvl1pPr>
              <a:defRPr>
                <a:solidFill>
                  <a:schemeClr val="accent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sp>
        <p:nvSpPr>
          <p:cNvPr id="4" name="Date Placeholder 3"/>
          <p:cNvSpPr>
            <a:spLocks noGrp="1"/>
          </p:cNvSpPr>
          <p:nvPr>
            <p:ph type="dt" sz="half" idx="10"/>
          </p:nvPr>
        </p:nvSpPr>
        <p:spPr/>
        <p:txBody>
          <a:bodyPr/>
          <a:lstStyle/>
          <a:p>
            <a:fld id="{FE406AAA-D699-4C1D-A0EC-EC659E9F1150}" type="datetimeFigureOut">
              <a:rPr lang="en-GB" smtClean="0"/>
              <a:pPr/>
              <a:t>06/08/2020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A04250-613F-4554-B44F-03A9E6B9A483}" type="slidenum">
              <a:rPr lang="en-GB" smtClean="0"/>
              <a:pPr/>
              <a:t>‹#›</a:t>
            </a:fld>
            <a:endParaRPr lang="en-GB"/>
          </a:p>
        </p:txBody>
      </p:sp>
      <p:sp>
        <p:nvSpPr>
          <p:cNvPr id="7" name="Text Placeholder 2"/>
          <p:cNvSpPr>
            <a:spLocks noGrp="1"/>
          </p:cNvSpPr>
          <p:nvPr>
            <p:ph type="body" idx="13"/>
          </p:nvPr>
        </p:nvSpPr>
        <p:spPr>
          <a:xfrm>
            <a:off x="252000" y="1044000"/>
            <a:ext cx="8640000" cy="243000"/>
          </a:xfrm>
        </p:spPr>
        <p:txBody>
          <a:bodyPr anchor="t" anchorCtr="0"/>
          <a:lstStyle>
            <a:lvl1pPr marL="0" indent="0">
              <a:lnSpc>
                <a:spcPts val="2000"/>
              </a:lnSpc>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103322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GB" noProof="0" dirty="0"/>
              <a:t>Click to edit Title style</a:t>
            </a:r>
          </a:p>
        </p:txBody>
      </p:sp>
      <p:sp>
        <p:nvSpPr>
          <p:cNvPr id="3" name="Content Placeholder 2"/>
          <p:cNvSpPr>
            <a:spLocks noGrp="1"/>
          </p:cNvSpPr>
          <p:nvPr>
            <p:ph idx="1"/>
          </p:nvPr>
        </p:nvSpPr>
        <p:spPr>
          <a:xfrm>
            <a:off x="575730" y="1440000"/>
            <a:ext cx="7992001" cy="270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Date Placeholder 3"/>
          <p:cNvSpPr>
            <a:spLocks noGrp="1"/>
          </p:cNvSpPr>
          <p:nvPr>
            <p:ph type="dt" sz="half" idx="10"/>
          </p:nvPr>
        </p:nvSpPr>
        <p:spPr/>
        <p:txBody>
          <a:bodyPr/>
          <a:lstStyle/>
          <a:p>
            <a:fld id="{FE406AAA-D699-4C1D-A0EC-EC659E9F1150}" type="datetimeFigureOut">
              <a:rPr lang="en-GB" noProof="0" smtClean="0"/>
              <a:pPr/>
              <a:t>06/08/2020</a:t>
            </a:fld>
            <a:endParaRPr lang="en-GB" noProof="0" dirty="0"/>
          </a:p>
        </p:txBody>
      </p:sp>
      <p:sp>
        <p:nvSpPr>
          <p:cNvPr id="5" name="Footer Placeholder 4"/>
          <p:cNvSpPr>
            <a:spLocks noGrp="1"/>
          </p:cNvSpPr>
          <p:nvPr>
            <p:ph type="ftr" sz="quarter" idx="11"/>
          </p:nvPr>
        </p:nvSpPr>
        <p:spPr/>
        <p:txBody>
          <a:bodyPr/>
          <a:lstStyle/>
          <a:p>
            <a:endParaRPr lang="en-GB" noProof="0" dirty="0"/>
          </a:p>
        </p:txBody>
      </p:sp>
      <p:sp>
        <p:nvSpPr>
          <p:cNvPr id="6" name="Slide Number Placeholder 5"/>
          <p:cNvSpPr>
            <a:spLocks noGrp="1"/>
          </p:cNvSpPr>
          <p:nvPr>
            <p:ph type="sldNum" sz="quarter" idx="12"/>
          </p:nvPr>
        </p:nvSpPr>
        <p:spPr/>
        <p:txBody>
          <a:bodyPr/>
          <a:lstStyle/>
          <a:p>
            <a:fld id="{27A04250-613F-4554-B44F-03A9E6B9A483}" type="slidenum">
              <a:rPr lang="en-GB" noProof="0" smtClean="0"/>
              <a:pPr/>
              <a:t>‹#›</a:t>
            </a:fld>
            <a:endParaRPr lang="en-GB" noProof="0" dirty="0"/>
          </a:p>
        </p:txBody>
      </p:sp>
      <p:sp>
        <p:nvSpPr>
          <p:cNvPr id="7" name="Text Placeholder 2"/>
          <p:cNvSpPr>
            <a:spLocks noGrp="1"/>
          </p:cNvSpPr>
          <p:nvPr>
            <p:ph type="body" idx="13"/>
          </p:nvPr>
        </p:nvSpPr>
        <p:spPr>
          <a:xfrm>
            <a:off x="576000" y="1152000"/>
            <a:ext cx="7992000" cy="288000"/>
          </a:xfrm>
        </p:spPr>
        <p:txBody>
          <a:bodyPr anchor="t" anchorCtr="0"/>
          <a:lstStyle>
            <a:lvl1pPr marL="0" indent="0">
              <a:lnSpc>
                <a:spcPts val="2000"/>
              </a:lnSpc>
              <a:buNone/>
              <a:defRPr sz="1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8" name="Subtitle 2"/>
          <p:cNvSpPr>
            <a:spLocks noGrp="1"/>
          </p:cNvSpPr>
          <p:nvPr>
            <p:ph type="subTitle" idx="14" hasCustomPrompt="1"/>
          </p:nvPr>
        </p:nvSpPr>
        <p:spPr>
          <a:xfrm>
            <a:off x="575731" y="540000"/>
            <a:ext cx="7992000" cy="324000"/>
          </a:xfrm>
        </p:spPr>
        <p:txBody>
          <a:bodyPr/>
          <a:lstStyle>
            <a:lvl1pPr marL="0" indent="0" algn="l">
              <a:lnSpc>
                <a:spcPts val="2600"/>
              </a:lnSpc>
              <a:buNone/>
              <a:defRPr sz="2000" i="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to edit Subtitle style</a:t>
            </a:r>
          </a:p>
        </p:txBody>
      </p:sp>
    </p:spTree>
    <p:extLst>
      <p:ext uri="{BB962C8B-B14F-4D97-AF65-F5344CB8AC3E}">
        <p14:creationId xmlns:p14="http://schemas.microsoft.com/office/powerpoint/2010/main" val="15412010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895708" y="1499839"/>
            <a:ext cx="6960257" cy="1706137"/>
          </a:xfrm>
        </p:spPr>
        <p:txBody>
          <a:bodyPr anchor="t" anchorCtr="0"/>
          <a:lstStyle>
            <a:lvl1pPr>
              <a:lnSpc>
                <a:spcPts val="4200"/>
              </a:lnSpc>
              <a:defRPr sz="360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895708" y="3205976"/>
            <a:ext cx="6960293" cy="761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406AAA-D699-4C1D-A0EC-EC659E9F1150}" type="datetimeFigureOut">
              <a:rPr lang="en-GB" smtClean="0"/>
              <a:pPr/>
              <a:t>06/08/2020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A04250-613F-4554-B44F-03A9E6B9A483}" type="slidenum">
              <a:rPr lang="en-GB" smtClean="0"/>
              <a:pPr/>
              <a:t>‹#›</a:t>
            </a:fld>
            <a:endParaRPr lang="en-GB"/>
          </a:p>
        </p:txBody>
      </p:sp>
    </p:spTree>
    <p:extLst>
      <p:ext uri="{BB962C8B-B14F-4D97-AF65-F5344CB8AC3E}">
        <p14:creationId xmlns:p14="http://schemas.microsoft.com/office/powerpoint/2010/main" val="4847610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252000" y="1368000"/>
            <a:ext cx="4176000" cy="2736000"/>
          </a:xfrm>
        </p:spPr>
        <p:txBody>
          <a:bodyPr/>
          <a:lstStyle>
            <a:lvl1pPr>
              <a:defRPr>
                <a:solidFill>
                  <a:schemeClr val="accent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sp>
        <p:nvSpPr>
          <p:cNvPr id="4" name="Content Placeholder 3"/>
          <p:cNvSpPr>
            <a:spLocks noGrp="1"/>
          </p:cNvSpPr>
          <p:nvPr>
            <p:ph sz="half" idx="2"/>
          </p:nvPr>
        </p:nvSpPr>
        <p:spPr>
          <a:xfrm>
            <a:off x="4716000" y="1368000"/>
            <a:ext cx="4176000" cy="2736000"/>
          </a:xfrm>
        </p:spPr>
        <p:txBody>
          <a:bodyPr/>
          <a:lstStyle>
            <a:lvl1pPr>
              <a:defRPr>
                <a:solidFill>
                  <a:schemeClr val="accent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sp>
        <p:nvSpPr>
          <p:cNvPr id="5" name="Date Placeholder 4"/>
          <p:cNvSpPr>
            <a:spLocks noGrp="1"/>
          </p:cNvSpPr>
          <p:nvPr>
            <p:ph type="dt" sz="half" idx="10"/>
          </p:nvPr>
        </p:nvSpPr>
        <p:spPr/>
        <p:txBody>
          <a:bodyPr/>
          <a:lstStyle/>
          <a:p>
            <a:fld id="{FE406AAA-D699-4C1D-A0EC-EC659E9F1150}" type="datetimeFigureOut">
              <a:rPr lang="en-GB" smtClean="0"/>
              <a:pPr/>
              <a:t>06/08/2020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7A04250-613F-4554-B44F-03A9E6B9A483}" type="slidenum">
              <a:rPr lang="en-GB" smtClean="0"/>
              <a:pPr/>
              <a:t>‹#›</a:t>
            </a:fld>
            <a:endParaRPr lang="en-GB"/>
          </a:p>
        </p:txBody>
      </p:sp>
      <p:sp>
        <p:nvSpPr>
          <p:cNvPr id="10" name="Text Placeholder 2"/>
          <p:cNvSpPr>
            <a:spLocks noGrp="1"/>
          </p:cNvSpPr>
          <p:nvPr>
            <p:ph type="body" idx="13"/>
          </p:nvPr>
        </p:nvSpPr>
        <p:spPr>
          <a:xfrm>
            <a:off x="252000" y="1044000"/>
            <a:ext cx="8640000" cy="243000"/>
          </a:xfrm>
        </p:spPr>
        <p:txBody>
          <a:bodyPr anchor="t" anchorCtr="0"/>
          <a:lstStyle>
            <a:lvl1pPr marL="0" indent="0">
              <a:lnSpc>
                <a:spcPts val="2000"/>
              </a:lnSpc>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7913891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E406AAA-D699-4C1D-A0EC-EC659E9F1150}" type="datetimeFigureOut">
              <a:rPr lang="en-GB" smtClean="0"/>
              <a:pPr/>
              <a:t>06/08/2020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7A04250-613F-4554-B44F-03A9E6B9A483}" type="slidenum">
              <a:rPr lang="en-GB" smtClean="0"/>
              <a:pPr/>
              <a:t>‹#›</a:t>
            </a:fld>
            <a:endParaRPr lang="en-GB"/>
          </a:p>
        </p:txBody>
      </p:sp>
      <p:sp>
        <p:nvSpPr>
          <p:cNvPr id="7" name="Text Placeholder 2"/>
          <p:cNvSpPr>
            <a:spLocks noGrp="1"/>
          </p:cNvSpPr>
          <p:nvPr>
            <p:ph type="body" idx="13"/>
          </p:nvPr>
        </p:nvSpPr>
        <p:spPr>
          <a:xfrm>
            <a:off x="252000" y="1044000"/>
            <a:ext cx="8640000" cy="243000"/>
          </a:xfrm>
        </p:spPr>
        <p:txBody>
          <a:bodyPr anchor="t" anchorCtr="0"/>
          <a:lstStyle>
            <a:lvl1pPr marL="0" indent="0">
              <a:lnSpc>
                <a:spcPts val="2000"/>
              </a:lnSpc>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9157437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with imag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406AAA-D699-4C1D-A0EC-EC659E9F1150}" type="datetimeFigureOut">
              <a:rPr lang="en-GB" smtClean="0"/>
              <a:pPr/>
              <a:t>06/08/2020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7A04250-613F-4554-B44F-03A9E6B9A483}" type="slidenum">
              <a:rPr lang="en-GB" smtClean="0"/>
              <a:pPr/>
              <a:t>‹#›</a:t>
            </a:fld>
            <a:endParaRPr lang="en-GB"/>
          </a:p>
        </p:txBody>
      </p:sp>
      <p:sp>
        <p:nvSpPr>
          <p:cNvPr id="6" name="Title 1"/>
          <p:cNvSpPr>
            <a:spLocks noGrp="1"/>
          </p:cNvSpPr>
          <p:nvPr>
            <p:ph type="title"/>
          </p:nvPr>
        </p:nvSpPr>
        <p:spPr>
          <a:xfrm>
            <a:off x="252000" y="215999"/>
            <a:ext cx="7560000" cy="594000"/>
          </a:xfrm>
        </p:spPr>
        <p:txBody>
          <a:bodyPr/>
          <a:lstStyle>
            <a:lvl1pPr>
              <a:defRPr>
                <a:solidFill>
                  <a:schemeClr val="tx2"/>
                </a:solidFill>
              </a:defRPr>
            </a:lvl1pPr>
          </a:lstStyle>
          <a:p>
            <a:r>
              <a:rPr lang="en-US"/>
              <a:t>Click to edit Master title style</a:t>
            </a:r>
            <a:endParaRPr lang="en-US" dirty="0"/>
          </a:p>
        </p:txBody>
      </p:sp>
      <p:sp>
        <p:nvSpPr>
          <p:cNvPr id="7" name="Picture Placeholder 10"/>
          <p:cNvSpPr>
            <a:spLocks noGrp="1"/>
          </p:cNvSpPr>
          <p:nvPr>
            <p:ph type="pic" sz="quarter" idx="14"/>
          </p:nvPr>
        </p:nvSpPr>
        <p:spPr>
          <a:xfrm>
            <a:off x="252000" y="1368000"/>
            <a:ext cx="8640000" cy="2736000"/>
          </a:xfrm>
        </p:spPr>
        <p:txBody>
          <a:bodyPr tIns="180000"/>
          <a:lstStyle>
            <a:lvl1pPr marL="0" indent="0" algn="ctr">
              <a:buFontTx/>
              <a:buNone/>
              <a:defRPr sz="1800">
                <a:solidFill>
                  <a:schemeClr val="bg1">
                    <a:lumMod val="50000"/>
                  </a:schemeClr>
                </a:solidFill>
              </a:defRPr>
            </a:lvl1pPr>
          </a:lstStyle>
          <a:p>
            <a:r>
              <a:rPr lang="en-US"/>
              <a:t>Click icon to add picture</a:t>
            </a:r>
            <a:endParaRPr lang="en-GB" dirty="0"/>
          </a:p>
        </p:txBody>
      </p:sp>
      <p:sp>
        <p:nvSpPr>
          <p:cNvPr id="8" name="Text Placeholder 2"/>
          <p:cNvSpPr>
            <a:spLocks noGrp="1"/>
          </p:cNvSpPr>
          <p:nvPr>
            <p:ph type="body" idx="13"/>
          </p:nvPr>
        </p:nvSpPr>
        <p:spPr>
          <a:xfrm>
            <a:off x="252000" y="1044000"/>
            <a:ext cx="8640000" cy="243000"/>
          </a:xfrm>
        </p:spPr>
        <p:txBody>
          <a:bodyPr anchor="t" anchorCtr="0"/>
          <a:lstStyle>
            <a:lvl1pPr marL="0" indent="0">
              <a:lnSpc>
                <a:spcPts val="2000"/>
              </a:lnSpc>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0185001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52000" y="1368000"/>
            <a:ext cx="2880000" cy="2736000"/>
          </a:xfrm>
        </p:spPr>
        <p:txBody>
          <a:bodyPr/>
          <a:lstStyle>
            <a:lvl1pPr marL="0" indent="0">
              <a:lnSpc>
                <a:spcPts val="2000"/>
              </a:lnSpc>
              <a:buNone/>
              <a:defRPr sz="16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E406AAA-D699-4C1D-A0EC-EC659E9F1150}" type="datetimeFigureOut">
              <a:rPr lang="en-GB" smtClean="0"/>
              <a:pPr/>
              <a:t>06/08/2020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7A04250-613F-4554-B44F-03A9E6B9A483}" type="slidenum">
              <a:rPr lang="en-GB" smtClean="0"/>
              <a:pPr/>
              <a:t>‹#›</a:t>
            </a:fld>
            <a:endParaRPr lang="en-GB"/>
          </a:p>
        </p:txBody>
      </p:sp>
      <p:sp>
        <p:nvSpPr>
          <p:cNvPr id="9" name="Title 1"/>
          <p:cNvSpPr>
            <a:spLocks noGrp="1"/>
          </p:cNvSpPr>
          <p:nvPr>
            <p:ph type="title"/>
          </p:nvPr>
        </p:nvSpPr>
        <p:spPr>
          <a:xfrm>
            <a:off x="252000" y="215999"/>
            <a:ext cx="7560000" cy="594000"/>
          </a:xfrm>
        </p:spPr>
        <p:txBody>
          <a:bodyPr/>
          <a:lstStyle>
            <a:lvl1pPr>
              <a:defRPr>
                <a:solidFill>
                  <a:schemeClr val="tx2"/>
                </a:solidFill>
              </a:defRPr>
            </a:lvl1pPr>
          </a:lstStyle>
          <a:p>
            <a:r>
              <a:rPr lang="en-US"/>
              <a:t>Click to edit Master title style</a:t>
            </a:r>
            <a:endParaRPr lang="en-US" dirty="0"/>
          </a:p>
        </p:txBody>
      </p:sp>
      <p:sp>
        <p:nvSpPr>
          <p:cNvPr id="11" name="Picture Placeholder 10"/>
          <p:cNvSpPr>
            <a:spLocks noGrp="1"/>
          </p:cNvSpPr>
          <p:nvPr>
            <p:ph type="pic" sz="quarter" idx="14"/>
          </p:nvPr>
        </p:nvSpPr>
        <p:spPr>
          <a:xfrm>
            <a:off x="3312000" y="1368000"/>
            <a:ext cx="5580000" cy="2736000"/>
          </a:xfrm>
        </p:spPr>
        <p:txBody>
          <a:bodyPr tIns="180000"/>
          <a:lstStyle>
            <a:lvl1pPr marL="0" indent="0" algn="ctr">
              <a:buFontTx/>
              <a:buNone/>
              <a:defRPr sz="1800">
                <a:solidFill>
                  <a:schemeClr val="bg1">
                    <a:lumMod val="50000"/>
                  </a:schemeClr>
                </a:solidFill>
              </a:defRPr>
            </a:lvl1pPr>
          </a:lstStyle>
          <a:p>
            <a:r>
              <a:rPr lang="en-US"/>
              <a:t>Click icon to add picture</a:t>
            </a:r>
            <a:endParaRPr lang="en-GB" dirty="0"/>
          </a:p>
        </p:txBody>
      </p:sp>
      <p:sp>
        <p:nvSpPr>
          <p:cNvPr id="10" name="Text Placeholder 2"/>
          <p:cNvSpPr>
            <a:spLocks noGrp="1"/>
          </p:cNvSpPr>
          <p:nvPr>
            <p:ph type="body" idx="13"/>
          </p:nvPr>
        </p:nvSpPr>
        <p:spPr>
          <a:xfrm>
            <a:off x="252000" y="1044000"/>
            <a:ext cx="8640000" cy="243000"/>
          </a:xfrm>
        </p:spPr>
        <p:txBody>
          <a:bodyPr anchor="t" anchorCtr="0"/>
          <a:lstStyle>
            <a:lvl1pPr marL="0" indent="0">
              <a:lnSpc>
                <a:spcPts val="2000"/>
              </a:lnSpc>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8042912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Leeg">
    <p:spTree>
      <p:nvGrpSpPr>
        <p:cNvPr id="1" name=""/>
        <p:cNvGrpSpPr/>
        <p:nvPr/>
      </p:nvGrpSpPr>
      <p:grpSpPr>
        <a:xfrm>
          <a:off x="0" y="0"/>
          <a:ext cx="0" cy="0"/>
          <a:chOff x="0" y="0"/>
          <a:chExt cx="0" cy="0"/>
        </a:xfrm>
      </p:grpSpPr>
      <p:cxnSp>
        <p:nvCxnSpPr>
          <p:cNvPr id="6" name="Straight Connector 5"/>
          <p:cNvCxnSpPr/>
          <p:nvPr userDrawn="1"/>
        </p:nvCxnSpPr>
        <p:spPr>
          <a:xfrm>
            <a:off x="252000" y="914961"/>
            <a:ext cx="8640000" cy="5576"/>
          </a:xfrm>
          <a:prstGeom prst="line">
            <a:avLst/>
          </a:prstGeom>
          <a:ln w="12700">
            <a:solidFill>
              <a:schemeClr val="accent1"/>
            </a:solidFill>
            <a:prstDash val="sysDot"/>
          </a:ln>
        </p:spPr>
        <p:style>
          <a:lnRef idx="1">
            <a:schemeClr val="accent1"/>
          </a:lnRef>
          <a:fillRef idx="0">
            <a:schemeClr val="accent1"/>
          </a:fillRef>
          <a:effectRef idx="0">
            <a:schemeClr val="accent1"/>
          </a:effectRef>
          <a:fontRef idx="minor">
            <a:schemeClr val="tx1"/>
          </a:fontRef>
        </p:style>
      </p:cxnSp>
      <p:pic>
        <p:nvPicPr>
          <p:cNvPr id="3" name="Afbeelding 2">
            <a:extLst>
              <a:ext uri="{FF2B5EF4-FFF2-40B4-BE49-F238E27FC236}">
                <a16:creationId xmlns:a16="http://schemas.microsoft.com/office/drawing/2014/main" id="{0F07E2A1-ADF7-4541-8FBC-DF94A9C856C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7059"/>
          <a:stretch/>
        </p:blipFill>
        <p:spPr>
          <a:xfrm>
            <a:off x="6638290" y="117651"/>
            <a:ext cx="2451100" cy="705744"/>
          </a:xfrm>
          <a:prstGeom prst="rect">
            <a:avLst/>
          </a:prstGeom>
        </p:spPr>
      </p:pic>
    </p:spTree>
    <p:extLst>
      <p:ext uri="{BB962C8B-B14F-4D97-AF65-F5344CB8AC3E}">
        <p14:creationId xmlns:p14="http://schemas.microsoft.com/office/powerpoint/2010/main" val="3661285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895708" y="1499839"/>
            <a:ext cx="6960257" cy="1706137"/>
          </a:xfrm>
        </p:spPr>
        <p:txBody>
          <a:bodyPr anchor="t" anchorCtr="0"/>
          <a:lstStyle>
            <a:lvl1pPr>
              <a:lnSpc>
                <a:spcPts val="4200"/>
              </a:lnSpc>
              <a:defRPr sz="3600"/>
            </a:lvl1pPr>
          </a:lstStyle>
          <a:p>
            <a:r>
              <a:rPr lang="en-US" noProof="0"/>
              <a:t>Click to edit Master title style</a:t>
            </a:r>
            <a:endParaRPr lang="en-GB" noProof="0" dirty="0"/>
          </a:p>
        </p:txBody>
      </p:sp>
      <p:sp>
        <p:nvSpPr>
          <p:cNvPr id="3" name="Text Placeholder 2"/>
          <p:cNvSpPr>
            <a:spLocks noGrp="1"/>
          </p:cNvSpPr>
          <p:nvPr>
            <p:ph type="body" idx="1"/>
          </p:nvPr>
        </p:nvSpPr>
        <p:spPr>
          <a:xfrm>
            <a:off x="1895708" y="3205976"/>
            <a:ext cx="6960293" cy="761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
        <p:nvSpPr>
          <p:cNvPr id="4" name="Date Placeholder 3"/>
          <p:cNvSpPr>
            <a:spLocks noGrp="1"/>
          </p:cNvSpPr>
          <p:nvPr>
            <p:ph type="dt" sz="half" idx="10"/>
          </p:nvPr>
        </p:nvSpPr>
        <p:spPr/>
        <p:txBody>
          <a:bodyPr/>
          <a:lstStyle/>
          <a:p>
            <a:fld id="{FE406AAA-D699-4C1D-A0EC-EC659E9F1150}" type="datetimeFigureOut">
              <a:rPr lang="en-GB" noProof="0" smtClean="0"/>
              <a:pPr/>
              <a:t>06/08/2020</a:t>
            </a:fld>
            <a:endParaRPr lang="en-GB" noProof="0" dirty="0"/>
          </a:p>
        </p:txBody>
      </p:sp>
      <p:sp>
        <p:nvSpPr>
          <p:cNvPr id="5" name="Footer Placeholder 4"/>
          <p:cNvSpPr>
            <a:spLocks noGrp="1"/>
          </p:cNvSpPr>
          <p:nvPr>
            <p:ph type="ftr" sz="quarter" idx="11"/>
          </p:nvPr>
        </p:nvSpPr>
        <p:spPr/>
        <p:txBody>
          <a:bodyPr/>
          <a:lstStyle/>
          <a:p>
            <a:endParaRPr lang="en-GB" noProof="0" dirty="0"/>
          </a:p>
        </p:txBody>
      </p:sp>
      <p:sp>
        <p:nvSpPr>
          <p:cNvPr id="6" name="Slide Number Placeholder 5"/>
          <p:cNvSpPr>
            <a:spLocks noGrp="1"/>
          </p:cNvSpPr>
          <p:nvPr>
            <p:ph type="sldNum" sz="quarter" idx="12"/>
          </p:nvPr>
        </p:nvSpPr>
        <p:spPr/>
        <p:txBody>
          <a:bodyPr/>
          <a:lstStyle/>
          <a:p>
            <a:fld id="{27A04250-613F-4554-B44F-03A9E6B9A483}" type="slidenum">
              <a:rPr lang="en-GB" noProof="0" smtClean="0"/>
              <a:pPr/>
              <a:t>‹#›</a:t>
            </a:fld>
            <a:endParaRPr lang="en-GB" noProof="0" dirty="0"/>
          </a:p>
        </p:txBody>
      </p:sp>
    </p:spTree>
    <p:extLst>
      <p:ext uri="{BB962C8B-B14F-4D97-AF65-F5344CB8AC3E}">
        <p14:creationId xmlns:p14="http://schemas.microsoft.com/office/powerpoint/2010/main" val="189969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noProof="0" dirty="0"/>
              <a:t>Click to edit Title style</a:t>
            </a:r>
          </a:p>
        </p:txBody>
      </p:sp>
      <p:sp>
        <p:nvSpPr>
          <p:cNvPr id="3" name="Content Placeholder 2"/>
          <p:cNvSpPr>
            <a:spLocks noGrp="1"/>
          </p:cNvSpPr>
          <p:nvPr>
            <p:ph sz="half" idx="1"/>
          </p:nvPr>
        </p:nvSpPr>
        <p:spPr>
          <a:xfrm>
            <a:off x="575730" y="1440000"/>
            <a:ext cx="3852269" cy="270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p:txBody>
      </p:sp>
      <p:sp>
        <p:nvSpPr>
          <p:cNvPr id="4" name="Content Placeholder 3"/>
          <p:cNvSpPr>
            <a:spLocks noGrp="1"/>
          </p:cNvSpPr>
          <p:nvPr>
            <p:ph sz="half" idx="2"/>
          </p:nvPr>
        </p:nvSpPr>
        <p:spPr>
          <a:xfrm>
            <a:off x="4715999" y="1440000"/>
            <a:ext cx="3851731" cy="270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p:txBody>
      </p:sp>
      <p:sp>
        <p:nvSpPr>
          <p:cNvPr id="5" name="Date Placeholder 4"/>
          <p:cNvSpPr>
            <a:spLocks noGrp="1"/>
          </p:cNvSpPr>
          <p:nvPr>
            <p:ph type="dt" sz="half" idx="10"/>
          </p:nvPr>
        </p:nvSpPr>
        <p:spPr/>
        <p:txBody>
          <a:bodyPr/>
          <a:lstStyle/>
          <a:p>
            <a:fld id="{FE406AAA-D699-4C1D-A0EC-EC659E9F1150}" type="datetimeFigureOut">
              <a:rPr lang="en-GB" noProof="0" smtClean="0"/>
              <a:pPr/>
              <a:t>06/08/2020</a:t>
            </a:fld>
            <a:endParaRPr lang="en-GB" noProof="0" dirty="0"/>
          </a:p>
        </p:txBody>
      </p:sp>
      <p:sp>
        <p:nvSpPr>
          <p:cNvPr id="6" name="Footer Placeholder 5"/>
          <p:cNvSpPr>
            <a:spLocks noGrp="1"/>
          </p:cNvSpPr>
          <p:nvPr>
            <p:ph type="ftr" sz="quarter" idx="11"/>
          </p:nvPr>
        </p:nvSpPr>
        <p:spPr/>
        <p:txBody>
          <a:bodyPr/>
          <a:lstStyle/>
          <a:p>
            <a:endParaRPr lang="en-GB" noProof="0" dirty="0"/>
          </a:p>
        </p:txBody>
      </p:sp>
      <p:sp>
        <p:nvSpPr>
          <p:cNvPr id="7" name="Slide Number Placeholder 6"/>
          <p:cNvSpPr>
            <a:spLocks noGrp="1"/>
          </p:cNvSpPr>
          <p:nvPr>
            <p:ph type="sldNum" sz="quarter" idx="12"/>
          </p:nvPr>
        </p:nvSpPr>
        <p:spPr/>
        <p:txBody>
          <a:bodyPr/>
          <a:lstStyle/>
          <a:p>
            <a:fld id="{27A04250-613F-4554-B44F-03A9E6B9A483}" type="slidenum">
              <a:rPr lang="en-GB" noProof="0" smtClean="0"/>
              <a:pPr/>
              <a:t>‹#›</a:t>
            </a:fld>
            <a:endParaRPr lang="en-GB" noProof="0" dirty="0"/>
          </a:p>
        </p:txBody>
      </p:sp>
      <p:sp>
        <p:nvSpPr>
          <p:cNvPr id="10" name="Text Placeholder 2"/>
          <p:cNvSpPr>
            <a:spLocks noGrp="1"/>
          </p:cNvSpPr>
          <p:nvPr>
            <p:ph type="body" idx="13"/>
          </p:nvPr>
        </p:nvSpPr>
        <p:spPr>
          <a:xfrm>
            <a:off x="575730" y="1152000"/>
            <a:ext cx="7992000" cy="288000"/>
          </a:xfrm>
        </p:spPr>
        <p:txBody>
          <a:bodyPr anchor="t" anchorCtr="0"/>
          <a:lstStyle>
            <a:lvl1pPr marL="0" indent="0">
              <a:lnSpc>
                <a:spcPts val="2000"/>
              </a:lnSpc>
              <a:buNone/>
              <a:defRPr sz="1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9" name="Subtitle 2"/>
          <p:cNvSpPr>
            <a:spLocks noGrp="1"/>
          </p:cNvSpPr>
          <p:nvPr>
            <p:ph type="subTitle" idx="14" hasCustomPrompt="1"/>
          </p:nvPr>
        </p:nvSpPr>
        <p:spPr>
          <a:xfrm>
            <a:off x="575731" y="540000"/>
            <a:ext cx="7992000" cy="324000"/>
          </a:xfrm>
        </p:spPr>
        <p:txBody>
          <a:bodyPr/>
          <a:lstStyle>
            <a:lvl1pPr marL="0" indent="0" algn="l">
              <a:lnSpc>
                <a:spcPts val="2600"/>
              </a:lnSpc>
              <a:buNone/>
              <a:defRPr sz="2000" i="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to edit Subtitle style</a:t>
            </a:r>
          </a:p>
        </p:txBody>
      </p:sp>
    </p:spTree>
    <p:extLst>
      <p:ext uri="{BB962C8B-B14F-4D97-AF65-F5344CB8AC3E}">
        <p14:creationId xmlns:p14="http://schemas.microsoft.com/office/powerpoint/2010/main" val="1021441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noProof="0" dirty="0"/>
              <a:t>Click to edit Title style</a:t>
            </a:r>
          </a:p>
        </p:txBody>
      </p:sp>
      <p:sp>
        <p:nvSpPr>
          <p:cNvPr id="3" name="Content Placeholder 2"/>
          <p:cNvSpPr>
            <a:spLocks noGrp="1"/>
          </p:cNvSpPr>
          <p:nvPr>
            <p:ph sz="half" idx="1"/>
          </p:nvPr>
        </p:nvSpPr>
        <p:spPr>
          <a:xfrm>
            <a:off x="575730" y="1440000"/>
            <a:ext cx="3852269" cy="270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p:txBody>
      </p:sp>
      <p:sp>
        <p:nvSpPr>
          <p:cNvPr id="5" name="Date Placeholder 4"/>
          <p:cNvSpPr>
            <a:spLocks noGrp="1"/>
          </p:cNvSpPr>
          <p:nvPr>
            <p:ph type="dt" sz="half" idx="10"/>
          </p:nvPr>
        </p:nvSpPr>
        <p:spPr/>
        <p:txBody>
          <a:bodyPr/>
          <a:lstStyle/>
          <a:p>
            <a:fld id="{FE406AAA-D699-4C1D-A0EC-EC659E9F1150}" type="datetimeFigureOut">
              <a:rPr lang="en-GB" noProof="0" smtClean="0"/>
              <a:pPr/>
              <a:t>06/08/2020</a:t>
            </a:fld>
            <a:endParaRPr lang="en-GB" noProof="0" dirty="0"/>
          </a:p>
        </p:txBody>
      </p:sp>
      <p:sp>
        <p:nvSpPr>
          <p:cNvPr id="6" name="Footer Placeholder 5"/>
          <p:cNvSpPr>
            <a:spLocks noGrp="1"/>
          </p:cNvSpPr>
          <p:nvPr>
            <p:ph type="ftr" sz="quarter" idx="11"/>
          </p:nvPr>
        </p:nvSpPr>
        <p:spPr/>
        <p:txBody>
          <a:bodyPr/>
          <a:lstStyle/>
          <a:p>
            <a:endParaRPr lang="en-GB" noProof="0" dirty="0"/>
          </a:p>
        </p:txBody>
      </p:sp>
      <p:sp>
        <p:nvSpPr>
          <p:cNvPr id="7" name="Slide Number Placeholder 6"/>
          <p:cNvSpPr>
            <a:spLocks noGrp="1"/>
          </p:cNvSpPr>
          <p:nvPr>
            <p:ph type="sldNum" sz="quarter" idx="12"/>
          </p:nvPr>
        </p:nvSpPr>
        <p:spPr/>
        <p:txBody>
          <a:bodyPr/>
          <a:lstStyle/>
          <a:p>
            <a:fld id="{27A04250-613F-4554-B44F-03A9E6B9A483}" type="slidenum">
              <a:rPr lang="en-GB" noProof="0" smtClean="0"/>
              <a:pPr/>
              <a:t>‹#›</a:t>
            </a:fld>
            <a:endParaRPr lang="en-GB" noProof="0" dirty="0"/>
          </a:p>
        </p:txBody>
      </p:sp>
      <p:sp>
        <p:nvSpPr>
          <p:cNvPr id="10" name="Text Placeholder 2"/>
          <p:cNvSpPr>
            <a:spLocks noGrp="1"/>
          </p:cNvSpPr>
          <p:nvPr>
            <p:ph type="body" idx="13"/>
          </p:nvPr>
        </p:nvSpPr>
        <p:spPr>
          <a:xfrm>
            <a:off x="575730" y="1152000"/>
            <a:ext cx="7992000" cy="288000"/>
          </a:xfrm>
        </p:spPr>
        <p:txBody>
          <a:bodyPr anchor="t" anchorCtr="0"/>
          <a:lstStyle>
            <a:lvl1pPr marL="0" indent="0">
              <a:lnSpc>
                <a:spcPts val="2000"/>
              </a:lnSpc>
              <a:buNone/>
              <a:defRPr sz="1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9" name="Subtitle 2"/>
          <p:cNvSpPr>
            <a:spLocks noGrp="1"/>
          </p:cNvSpPr>
          <p:nvPr>
            <p:ph type="subTitle" idx="14" hasCustomPrompt="1"/>
          </p:nvPr>
        </p:nvSpPr>
        <p:spPr>
          <a:xfrm>
            <a:off x="575731" y="540000"/>
            <a:ext cx="7992000" cy="324000"/>
          </a:xfrm>
        </p:spPr>
        <p:txBody>
          <a:bodyPr/>
          <a:lstStyle>
            <a:lvl1pPr marL="0" indent="0" algn="l">
              <a:lnSpc>
                <a:spcPts val="2600"/>
              </a:lnSpc>
              <a:buNone/>
              <a:defRPr sz="2000" i="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to edit Subtitle style</a:t>
            </a:r>
          </a:p>
        </p:txBody>
      </p:sp>
      <p:sp>
        <p:nvSpPr>
          <p:cNvPr id="11" name="Picture Placeholder 10"/>
          <p:cNvSpPr>
            <a:spLocks noGrp="1"/>
          </p:cNvSpPr>
          <p:nvPr>
            <p:ph type="pic" sz="quarter" idx="15" hasCustomPrompt="1"/>
          </p:nvPr>
        </p:nvSpPr>
        <p:spPr>
          <a:xfrm>
            <a:off x="4716000" y="1512000"/>
            <a:ext cx="3852000" cy="2628000"/>
          </a:xfrm>
        </p:spPr>
        <p:txBody>
          <a:bodyPr tIns="180000"/>
          <a:lstStyle>
            <a:lvl1pPr marL="0" indent="0" algn="ctr">
              <a:buFontTx/>
              <a:buNone/>
              <a:defRPr sz="1800">
                <a:solidFill>
                  <a:schemeClr val="bg1">
                    <a:lumMod val="50000"/>
                  </a:schemeClr>
                </a:solidFill>
              </a:defRPr>
            </a:lvl1pPr>
          </a:lstStyle>
          <a:p>
            <a:r>
              <a:rPr lang="en-GB" noProof="0" dirty="0"/>
              <a:t>Click icon to add picture</a:t>
            </a:r>
          </a:p>
          <a:p>
            <a:endParaRPr lang="en-GB" noProof="0" dirty="0"/>
          </a:p>
        </p:txBody>
      </p:sp>
    </p:spTree>
    <p:extLst>
      <p:ext uri="{BB962C8B-B14F-4D97-AF65-F5344CB8AC3E}">
        <p14:creationId xmlns:p14="http://schemas.microsoft.com/office/powerpoint/2010/main" val="3159376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with imag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406AAA-D699-4C1D-A0EC-EC659E9F1150}" type="datetimeFigureOut">
              <a:rPr lang="en-GB" noProof="0" smtClean="0"/>
              <a:pPr/>
              <a:t>06/08/2020</a:t>
            </a:fld>
            <a:endParaRPr lang="en-GB" noProof="0" dirty="0"/>
          </a:p>
        </p:txBody>
      </p:sp>
      <p:sp>
        <p:nvSpPr>
          <p:cNvPr id="3" name="Footer Placeholder 2"/>
          <p:cNvSpPr>
            <a:spLocks noGrp="1"/>
          </p:cNvSpPr>
          <p:nvPr>
            <p:ph type="ftr" sz="quarter" idx="11"/>
          </p:nvPr>
        </p:nvSpPr>
        <p:spPr/>
        <p:txBody>
          <a:bodyPr/>
          <a:lstStyle/>
          <a:p>
            <a:endParaRPr lang="en-GB" noProof="0" dirty="0"/>
          </a:p>
        </p:txBody>
      </p:sp>
      <p:sp>
        <p:nvSpPr>
          <p:cNvPr id="4" name="Slide Number Placeholder 3"/>
          <p:cNvSpPr>
            <a:spLocks noGrp="1"/>
          </p:cNvSpPr>
          <p:nvPr>
            <p:ph type="sldNum" sz="quarter" idx="12"/>
          </p:nvPr>
        </p:nvSpPr>
        <p:spPr/>
        <p:txBody>
          <a:bodyPr/>
          <a:lstStyle/>
          <a:p>
            <a:fld id="{27A04250-613F-4554-B44F-03A9E6B9A483}" type="slidenum">
              <a:rPr lang="en-GB" noProof="0" smtClean="0"/>
              <a:pPr/>
              <a:t>‹#›</a:t>
            </a:fld>
            <a:endParaRPr lang="en-GB" noProof="0" dirty="0"/>
          </a:p>
        </p:txBody>
      </p:sp>
      <p:sp>
        <p:nvSpPr>
          <p:cNvPr id="6" name="Title 1"/>
          <p:cNvSpPr>
            <a:spLocks noGrp="1"/>
          </p:cNvSpPr>
          <p:nvPr>
            <p:ph type="title" hasCustomPrompt="1"/>
          </p:nvPr>
        </p:nvSpPr>
        <p:spPr>
          <a:xfrm>
            <a:off x="576000" y="215999"/>
            <a:ext cx="7992000" cy="324000"/>
          </a:xfrm>
        </p:spPr>
        <p:txBody>
          <a:bodyPr anchor="t" anchorCtr="0"/>
          <a:lstStyle>
            <a:lvl1pPr>
              <a:defRPr/>
            </a:lvl1pPr>
          </a:lstStyle>
          <a:p>
            <a:r>
              <a:rPr lang="en-GB" noProof="0" dirty="0"/>
              <a:t>Click to edit Title style</a:t>
            </a:r>
          </a:p>
        </p:txBody>
      </p:sp>
      <p:sp>
        <p:nvSpPr>
          <p:cNvPr id="7" name="Picture Placeholder 10"/>
          <p:cNvSpPr>
            <a:spLocks noGrp="1"/>
          </p:cNvSpPr>
          <p:nvPr>
            <p:ph type="pic" sz="quarter" idx="14"/>
          </p:nvPr>
        </p:nvSpPr>
        <p:spPr>
          <a:xfrm>
            <a:off x="576000" y="1152000"/>
            <a:ext cx="7992000" cy="2988000"/>
          </a:xfrm>
        </p:spPr>
        <p:txBody>
          <a:bodyPr tIns="180000"/>
          <a:lstStyle>
            <a:lvl1pPr marL="0" indent="0" algn="ctr">
              <a:buFontTx/>
              <a:buNone/>
              <a:defRPr sz="1800">
                <a:solidFill>
                  <a:schemeClr val="bg1">
                    <a:lumMod val="50000"/>
                  </a:schemeClr>
                </a:solidFill>
              </a:defRPr>
            </a:lvl1pPr>
          </a:lstStyle>
          <a:p>
            <a:r>
              <a:rPr lang="en-US" noProof="0"/>
              <a:t>Click icon to add picture</a:t>
            </a:r>
            <a:endParaRPr lang="en-GB" noProof="0" dirty="0"/>
          </a:p>
        </p:txBody>
      </p:sp>
      <p:sp>
        <p:nvSpPr>
          <p:cNvPr id="9" name="Subtitle 2"/>
          <p:cNvSpPr>
            <a:spLocks noGrp="1"/>
          </p:cNvSpPr>
          <p:nvPr>
            <p:ph type="subTitle" idx="15" hasCustomPrompt="1"/>
          </p:nvPr>
        </p:nvSpPr>
        <p:spPr>
          <a:xfrm>
            <a:off x="575731" y="540000"/>
            <a:ext cx="7992000" cy="324000"/>
          </a:xfrm>
        </p:spPr>
        <p:txBody>
          <a:bodyPr/>
          <a:lstStyle>
            <a:lvl1pPr marL="0" indent="0" algn="l">
              <a:lnSpc>
                <a:spcPts val="2600"/>
              </a:lnSpc>
              <a:buNone/>
              <a:defRPr sz="2000" i="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to edit Subtitle style</a:t>
            </a:r>
          </a:p>
        </p:txBody>
      </p:sp>
    </p:spTree>
    <p:extLst>
      <p:ext uri="{BB962C8B-B14F-4D97-AF65-F5344CB8AC3E}">
        <p14:creationId xmlns:p14="http://schemas.microsoft.com/office/powerpoint/2010/main" val="3064451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with image 2">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406AAA-D699-4C1D-A0EC-EC659E9F1150}" type="datetimeFigureOut">
              <a:rPr lang="en-GB" noProof="0" smtClean="0"/>
              <a:pPr/>
              <a:t>06/08/2020</a:t>
            </a:fld>
            <a:endParaRPr lang="en-GB" noProof="0" dirty="0"/>
          </a:p>
        </p:txBody>
      </p:sp>
      <p:sp>
        <p:nvSpPr>
          <p:cNvPr id="3" name="Footer Placeholder 2"/>
          <p:cNvSpPr>
            <a:spLocks noGrp="1"/>
          </p:cNvSpPr>
          <p:nvPr>
            <p:ph type="ftr" sz="quarter" idx="11"/>
          </p:nvPr>
        </p:nvSpPr>
        <p:spPr/>
        <p:txBody>
          <a:bodyPr/>
          <a:lstStyle/>
          <a:p>
            <a:endParaRPr lang="en-GB" noProof="0" dirty="0"/>
          </a:p>
        </p:txBody>
      </p:sp>
      <p:sp>
        <p:nvSpPr>
          <p:cNvPr id="4" name="Slide Number Placeholder 3"/>
          <p:cNvSpPr>
            <a:spLocks noGrp="1"/>
          </p:cNvSpPr>
          <p:nvPr>
            <p:ph type="sldNum" sz="quarter" idx="12"/>
          </p:nvPr>
        </p:nvSpPr>
        <p:spPr/>
        <p:txBody>
          <a:bodyPr/>
          <a:lstStyle/>
          <a:p>
            <a:fld id="{27A04250-613F-4554-B44F-03A9E6B9A483}" type="slidenum">
              <a:rPr lang="en-GB" noProof="0" smtClean="0"/>
              <a:pPr/>
              <a:t>‹#›</a:t>
            </a:fld>
            <a:endParaRPr lang="en-GB" noProof="0" dirty="0"/>
          </a:p>
        </p:txBody>
      </p:sp>
      <p:sp>
        <p:nvSpPr>
          <p:cNvPr id="6" name="Title 1"/>
          <p:cNvSpPr>
            <a:spLocks noGrp="1"/>
          </p:cNvSpPr>
          <p:nvPr>
            <p:ph type="title" hasCustomPrompt="1"/>
          </p:nvPr>
        </p:nvSpPr>
        <p:spPr>
          <a:xfrm>
            <a:off x="576000" y="215999"/>
            <a:ext cx="7992000" cy="324000"/>
          </a:xfrm>
        </p:spPr>
        <p:txBody>
          <a:bodyPr anchor="t" anchorCtr="0"/>
          <a:lstStyle>
            <a:lvl1pPr>
              <a:defRPr/>
            </a:lvl1pPr>
          </a:lstStyle>
          <a:p>
            <a:r>
              <a:rPr lang="en-GB" noProof="0" dirty="0"/>
              <a:t>Click to edit Title style</a:t>
            </a:r>
          </a:p>
        </p:txBody>
      </p:sp>
      <p:sp>
        <p:nvSpPr>
          <p:cNvPr id="7" name="Picture Placeholder 10"/>
          <p:cNvSpPr>
            <a:spLocks noGrp="1"/>
          </p:cNvSpPr>
          <p:nvPr>
            <p:ph type="pic" sz="quarter" idx="14"/>
          </p:nvPr>
        </p:nvSpPr>
        <p:spPr>
          <a:xfrm>
            <a:off x="576000" y="1440000"/>
            <a:ext cx="7992000" cy="2700000"/>
          </a:xfrm>
        </p:spPr>
        <p:txBody>
          <a:bodyPr tIns="180000"/>
          <a:lstStyle>
            <a:lvl1pPr marL="0" indent="0" algn="ctr">
              <a:buFontTx/>
              <a:buNone/>
              <a:defRPr sz="1800">
                <a:solidFill>
                  <a:schemeClr val="bg1">
                    <a:lumMod val="50000"/>
                  </a:schemeClr>
                </a:solidFill>
              </a:defRPr>
            </a:lvl1pPr>
          </a:lstStyle>
          <a:p>
            <a:r>
              <a:rPr lang="en-US" noProof="0"/>
              <a:t>Click icon to add picture</a:t>
            </a:r>
            <a:endParaRPr lang="en-GB" noProof="0" dirty="0"/>
          </a:p>
        </p:txBody>
      </p:sp>
      <p:sp>
        <p:nvSpPr>
          <p:cNvPr id="8" name="Text Placeholder 2"/>
          <p:cNvSpPr>
            <a:spLocks noGrp="1"/>
          </p:cNvSpPr>
          <p:nvPr>
            <p:ph type="body" idx="13"/>
          </p:nvPr>
        </p:nvSpPr>
        <p:spPr>
          <a:xfrm>
            <a:off x="576000" y="1152000"/>
            <a:ext cx="7992000" cy="288000"/>
          </a:xfrm>
        </p:spPr>
        <p:txBody>
          <a:bodyPr anchor="t" anchorCtr="0"/>
          <a:lstStyle>
            <a:lvl1pPr marL="0" indent="0">
              <a:lnSpc>
                <a:spcPts val="2000"/>
              </a:lnSpc>
              <a:buNone/>
              <a:defRPr sz="1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9" name="Subtitle 2"/>
          <p:cNvSpPr>
            <a:spLocks noGrp="1"/>
          </p:cNvSpPr>
          <p:nvPr>
            <p:ph type="subTitle" idx="15" hasCustomPrompt="1"/>
          </p:nvPr>
        </p:nvSpPr>
        <p:spPr>
          <a:xfrm>
            <a:off x="575731" y="540000"/>
            <a:ext cx="7992000" cy="324000"/>
          </a:xfrm>
        </p:spPr>
        <p:txBody>
          <a:bodyPr/>
          <a:lstStyle>
            <a:lvl1pPr marL="0" indent="0" algn="l">
              <a:lnSpc>
                <a:spcPts val="2600"/>
              </a:lnSpc>
              <a:buNone/>
              <a:defRPr sz="2000" i="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to edit Subtitle style</a:t>
            </a:r>
          </a:p>
        </p:txBody>
      </p:sp>
    </p:spTree>
    <p:extLst>
      <p:ext uri="{BB962C8B-B14F-4D97-AF65-F5344CB8AC3E}">
        <p14:creationId xmlns:p14="http://schemas.microsoft.com/office/powerpoint/2010/main" val="841083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576000" y="1440000"/>
            <a:ext cx="2520000" cy="2700000"/>
          </a:xfrm>
        </p:spPr>
        <p:txBody>
          <a:bodyPr/>
          <a:lstStyle>
            <a:lvl1pPr marL="0" indent="0">
              <a:lnSpc>
                <a:spcPts val="2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5" name="Date Placeholder 4"/>
          <p:cNvSpPr>
            <a:spLocks noGrp="1"/>
          </p:cNvSpPr>
          <p:nvPr>
            <p:ph type="dt" sz="half" idx="10"/>
          </p:nvPr>
        </p:nvSpPr>
        <p:spPr/>
        <p:txBody>
          <a:bodyPr/>
          <a:lstStyle/>
          <a:p>
            <a:fld id="{FE406AAA-D699-4C1D-A0EC-EC659E9F1150}" type="datetimeFigureOut">
              <a:rPr lang="en-GB" noProof="0" smtClean="0"/>
              <a:pPr/>
              <a:t>06/08/2020</a:t>
            </a:fld>
            <a:endParaRPr lang="en-GB" noProof="0" dirty="0"/>
          </a:p>
        </p:txBody>
      </p:sp>
      <p:sp>
        <p:nvSpPr>
          <p:cNvPr id="6" name="Footer Placeholder 5"/>
          <p:cNvSpPr>
            <a:spLocks noGrp="1"/>
          </p:cNvSpPr>
          <p:nvPr>
            <p:ph type="ftr" sz="quarter" idx="11"/>
          </p:nvPr>
        </p:nvSpPr>
        <p:spPr/>
        <p:txBody>
          <a:bodyPr/>
          <a:lstStyle/>
          <a:p>
            <a:endParaRPr lang="en-GB" noProof="0" dirty="0"/>
          </a:p>
        </p:txBody>
      </p:sp>
      <p:sp>
        <p:nvSpPr>
          <p:cNvPr id="7" name="Slide Number Placeholder 6"/>
          <p:cNvSpPr>
            <a:spLocks noGrp="1"/>
          </p:cNvSpPr>
          <p:nvPr>
            <p:ph type="sldNum" sz="quarter" idx="12"/>
          </p:nvPr>
        </p:nvSpPr>
        <p:spPr/>
        <p:txBody>
          <a:bodyPr/>
          <a:lstStyle/>
          <a:p>
            <a:fld id="{27A04250-613F-4554-B44F-03A9E6B9A483}" type="slidenum">
              <a:rPr lang="en-GB" noProof="0" smtClean="0"/>
              <a:pPr/>
              <a:t>‹#›</a:t>
            </a:fld>
            <a:endParaRPr lang="en-GB" noProof="0" dirty="0"/>
          </a:p>
        </p:txBody>
      </p:sp>
      <p:sp>
        <p:nvSpPr>
          <p:cNvPr id="9" name="Title 1"/>
          <p:cNvSpPr>
            <a:spLocks noGrp="1"/>
          </p:cNvSpPr>
          <p:nvPr>
            <p:ph type="title" hasCustomPrompt="1"/>
          </p:nvPr>
        </p:nvSpPr>
        <p:spPr>
          <a:xfrm>
            <a:off x="576000" y="215999"/>
            <a:ext cx="7992000" cy="324000"/>
          </a:xfrm>
        </p:spPr>
        <p:txBody>
          <a:bodyPr anchor="t" anchorCtr="0"/>
          <a:lstStyle>
            <a:lvl1pPr>
              <a:defRPr/>
            </a:lvl1pPr>
          </a:lstStyle>
          <a:p>
            <a:r>
              <a:rPr lang="en-GB" noProof="0" dirty="0"/>
              <a:t>Click to edit Title style</a:t>
            </a:r>
          </a:p>
        </p:txBody>
      </p:sp>
      <p:sp>
        <p:nvSpPr>
          <p:cNvPr id="11" name="Picture Placeholder 10"/>
          <p:cNvSpPr>
            <a:spLocks noGrp="1"/>
          </p:cNvSpPr>
          <p:nvPr>
            <p:ph type="pic" sz="quarter" idx="14"/>
          </p:nvPr>
        </p:nvSpPr>
        <p:spPr>
          <a:xfrm>
            <a:off x="3312000" y="1512000"/>
            <a:ext cx="5256000" cy="2628000"/>
          </a:xfrm>
        </p:spPr>
        <p:txBody>
          <a:bodyPr tIns="180000"/>
          <a:lstStyle>
            <a:lvl1pPr marL="0" indent="0" algn="ctr">
              <a:buFontTx/>
              <a:buNone/>
              <a:defRPr sz="1800">
                <a:solidFill>
                  <a:schemeClr val="bg1">
                    <a:lumMod val="50000"/>
                  </a:schemeClr>
                </a:solidFill>
              </a:defRPr>
            </a:lvl1pPr>
          </a:lstStyle>
          <a:p>
            <a:r>
              <a:rPr lang="en-US" noProof="0"/>
              <a:t>Click icon to add picture</a:t>
            </a:r>
            <a:endParaRPr lang="en-GB" noProof="0" dirty="0"/>
          </a:p>
        </p:txBody>
      </p:sp>
      <p:sp>
        <p:nvSpPr>
          <p:cNvPr id="10" name="Text Placeholder 2"/>
          <p:cNvSpPr>
            <a:spLocks noGrp="1"/>
          </p:cNvSpPr>
          <p:nvPr>
            <p:ph type="body" idx="13"/>
          </p:nvPr>
        </p:nvSpPr>
        <p:spPr>
          <a:xfrm>
            <a:off x="576000" y="1152000"/>
            <a:ext cx="7992000" cy="288000"/>
          </a:xfrm>
        </p:spPr>
        <p:txBody>
          <a:bodyPr anchor="t" anchorCtr="0"/>
          <a:lstStyle>
            <a:lvl1pPr marL="0" indent="0">
              <a:lnSpc>
                <a:spcPts val="2000"/>
              </a:lnSpc>
              <a:buNone/>
              <a:defRPr sz="1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2" name="Subtitle 2"/>
          <p:cNvSpPr>
            <a:spLocks noGrp="1"/>
          </p:cNvSpPr>
          <p:nvPr>
            <p:ph type="subTitle" idx="15" hasCustomPrompt="1"/>
          </p:nvPr>
        </p:nvSpPr>
        <p:spPr>
          <a:xfrm>
            <a:off x="575731" y="540000"/>
            <a:ext cx="7992000" cy="324000"/>
          </a:xfrm>
        </p:spPr>
        <p:txBody>
          <a:bodyPr/>
          <a:lstStyle>
            <a:lvl1pPr marL="0" indent="0" algn="l">
              <a:lnSpc>
                <a:spcPts val="2600"/>
              </a:lnSpc>
              <a:buNone/>
              <a:defRPr sz="2000" i="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to edit Subtitle style</a:t>
            </a:r>
          </a:p>
        </p:txBody>
      </p:sp>
    </p:spTree>
    <p:extLst>
      <p:ext uri="{BB962C8B-B14F-4D97-AF65-F5344CB8AC3E}">
        <p14:creationId xmlns:p14="http://schemas.microsoft.com/office/powerpoint/2010/main" val="3459358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image" Target="../media/image8.pn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image" Target="../media/image7.jpeg"/><Relationship Id="rId5" Type="http://schemas.openxmlformats.org/officeDocument/2006/relationships/slideLayout" Target="../slideLayouts/slideLayout31.xml"/><Relationship Id="rId10" Type="http://schemas.openxmlformats.org/officeDocument/2006/relationships/theme" Target="../theme/theme3.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5731" y="215998"/>
            <a:ext cx="7992000" cy="324000"/>
          </a:xfrm>
          <a:prstGeom prst="rect">
            <a:avLst/>
          </a:prstGeom>
        </p:spPr>
        <p:txBody>
          <a:bodyPr vert="horz" lIns="0" tIns="0" rIns="0" bIns="0" rtlCol="0" anchor="ctr" anchorCtr="0">
            <a:noAutofit/>
          </a:bodyPr>
          <a:lstStyle/>
          <a:p>
            <a:r>
              <a:rPr lang="en-US" noProof="0"/>
              <a:t>Click to edit Master title style</a:t>
            </a:r>
            <a:endParaRPr lang="en-GB" noProof="0" dirty="0"/>
          </a:p>
        </p:txBody>
      </p:sp>
      <p:sp>
        <p:nvSpPr>
          <p:cNvPr id="3" name="Text Placeholder 2"/>
          <p:cNvSpPr>
            <a:spLocks noGrp="1"/>
          </p:cNvSpPr>
          <p:nvPr>
            <p:ph type="body" idx="1"/>
          </p:nvPr>
        </p:nvSpPr>
        <p:spPr>
          <a:xfrm>
            <a:off x="575732" y="1152000"/>
            <a:ext cx="7992000" cy="2988000"/>
          </a:xfrm>
          <a:prstGeom prst="rect">
            <a:avLst/>
          </a:prstGeom>
        </p:spPr>
        <p:txBody>
          <a:bodyPr vert="horz" lIns="0" tIns="0" rIns="0" bIns="0" rtlCol="0" anchor="t" anchorCtr="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Date Placeholder 3"/>
          <p:cNvSpPr>
            <a:spLocks noGrp="1"/>
          </p:cNvSpPr>
          <p:nvPr>
            <p:ph type="dt" sz="half" idx="2"/>
          </p:nvPr>
        </p:nvSpPr>
        <p:spPr>
          <a:xfrm>
            <a:off x="576000" y="4212000"/>
            <a:ext cx="1044000" cy="144000"/>
          </a:xfrm>
          <a:prstGeom prst="rect">
            <a:avLst/>
          </a:prstGeom>
        </p:spPr>
        <p:txBody>
          <a:bodyPr vert="horz" lIns="0" tIns="0" rIns="0" bIns="0" rtlCol="0" anchor="t" anchorCtr="0">
            <a:noAutofit/>
          </a:bodyPr>
          <a:lstStyle>
            <a:lvl1pPr algn="l">
              <a:defRPr sz="900">
                <a:solidFill>
                  <a:schemeClr val="tx2"/>
                </a:solidFill>
              </a:defRPr>
            </a:lvl1pPr>
          </a:lstStyle>
          <a:p>
            <a:fld id="{FE406AAA-D699-4C1D-A0EC-EC659E9F1150}" type="datetimeFigureOut">
              <a:rPr lang="en-GB" smtClean="0"/>
              <a:pPr/>
              <a:t>06/08/2020</a:t>
            </a:fld>
            <a:endParaRPr lang="en-GB" dirty="0"/>
          </a:p>
        </p:txBody>
      </p:sp>
      <p:sp>
        <p:nvSpPr>
          <p:cNvPr id="5" name="Footer Placeholder 4"/>
          <p:cNvSpPr>
            <a:spLocks noGrp="1"/>
          </p:cNvSpPr>
          <p:nvPr>
            <p:ph type="ftr" sz="quarter" idx="3"/>
          </p:nvPr>
        </p:nvSpPr>
        <p:spPr>
          <a:xfrm>
            <a:off x="1800000" y="4212000"/>
            <a:ext cx="3600000" cy="144000"/>
          </a:xfrm>
          <a:prstGeom prst="rect">
            <a:avLst/>
          </a:prstGeom>
        </p:spPr>
        <p:txBody>
          <a:bodyPr vert="horz" lIns="0" tIns="0" rIns="0" bIns="0" rtlCol="0" anchor="t" anchorCtr="0">
            <a:noAutofit/>
          </a:bodyPr>
          <a:lstStyle>
            <a:lvl1pPr algn="l">
              <a:defRPr sz="900">
                <a:solidFill>
                  <a:schemeClr val="tx2"/>
                </a:solidFill>
              </a:defRPr>
            </a:lvl1pPr>
          </a:lstStyle>
          <a:p>
            <a:endParaRPr lang="en-GB" dirty="0"/>
          </a:p>
        </p:txBody>
      </p:sp>
      <p:sp>
        <p:nvSpPr>
          <p:cNvPr id="6" name="Slide Number Placeholder 5"/>
          <p:cNvSpPr>
            <a:spLocks noGrp="1"/>
          </p:cNvSpPr>
          <p:nvPr>
            <p:ph type="sldNum" sz="quarter" idx="4"/>
          </p:nvPr>
        </p:nvSpPr>
        <p:spPr>
          <a:xfrm>
            <a:off x="7848000" y="4212000"/>
            <a:ext cx="720000" cy="144000"/>
          </a:xfrm>
          <a:prstGeom prst="rect">
            <a:avLst/>
          </a:prstGeom>
        </p:spPr>
        <p:txBody>
          <a:bodyPr vert="horz" lIns="0" tIns="0" rIns="0" bIns="0" rtlCol="0" anchor="t" anchorCtr="0">
            <a:noAutofit/>
          </a:bodyPr>
          <a:lstStyle>
            <a:lvl1pPr algn="r">
              <a:defRPr sz="900">
                <a:solidFill>
                  <a:schemeClr val="tx2"/>
                </a:solidFill>
              </a:defRPr>
            </a:lvl1pPr>
          </a:lstStyle>
          <a:p>
            <a:fld id="{27A04250-613F-4554-B44F-03A9E6B9A483}" type="slidenum">
              <a:rPr lang="en-GB" smtClean="0"/>
              <a:pPr/>
              <a:t>‹#›</a:t>
            </a:fld>
            <a:endParaRPr lang="en-GB"/>
          </a:p>
        </p:txBody>
      </p:sp>
      <p:pic>
        <p:nvPicPr>
          <p:cNvPr id="8" name="Picture 7" descr="FIP_B_Tekst_Logo_300.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04000" y="4464000"/>
            <a:ext cx="2087880" cy="612648"/>
          </a:xfrm>
          <a:prstGeom prst="rect">
            <a:avLst/>
          </a:prstGeom>
        </p:spPr>
      </p:pic>
      <p:cxnSp>
        <p:nvCxnSpPr>
          <p:cNvPr id="12" name="Straight Connector 11"/>
          <p:cNvCxnSpPr/>
          <p:nvPr userDrawn="1"/>
        </p:nvCxnSpPr>
        <p:spPr>
          <a:xfrm>
            <a:off x="575732" y="1026000"/>
            <a:ext cx="8028000" cy="0"/>
          </a:xfrm>
          <a:prstGeom prst="line">
            <a:avLst/>
          </a:prstGeom>
          <a:ln w="15240"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576000" y="4428000"/>
            <a:ext cx="8028000" cy="0"/>
          </a:xfrm>
          <a:prstGeom prst="line">
            <a:avLst/>
          </a:prstGeom>
          <a:ln w="15240"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9579428"/>
      </p:ext>
    </p:extLst>
  </p:cSld>
  <p:clrMap bg1="lt1" tx1="dk1" bg2="lt2" tx2="dk2" accent1="accent1" accent2="accent2" accent3="accent3" accent4="accent4" accent5="accent5" accent6="accent6" hlink="hlink" folHlink="folHlink"/>
  <p:sldLayoutIdLst>
    <p:sldLayoutId id="2147483661" r:id="rId1"/>
    <p:sldLayoutId id="2147483671" r:id="rId2"/>
    <p:sldLayoutId id="2147483662" r:id="rId3"/>
    <p:sldLayoutId id="2147483663" r:id="rId4"/>
    <p:sldLayoutId id="2147483664" r:id="rId5"/>
    <p:sldLayoutId id="2147483673" r:id="rId6"/>
    <p:sldLayoutId id="2147483667" r:id="rId7"/>
    <p:sldLayoutId id="2147483674" r:id="rId8"/>
    <p:sldLayoutId id="2147483669" r:id="rId9"/>
    <p:sldLayoutId id="2147483672" r:id="rId10"/>
    <p:sldLayoutId id="2147483675" r:id="rId11"/>
    <p:sldLayoutId id="2147483677" r:id="rId12"/>
    <p:sldLayoutId id="2147483726" r:id="rId13"/>
    <p:sldLayoutId id="2147483728" r:id="rId14"/>
    <p:sldLayoutId id="2147483741" r:id="rId15"/>
  </p:sldLayoutIdLst>
  <p:txStyles>
    <p:titleStyle>
      <a:lvl1pPr algn="l" defTabSz="914400" rtl="0" eaLnBrk="1" latinLnBrk="0" hangingPunct="1">
        <a:lnSpc>
          <a:spcPts val="2600"/>
        </a:lnSpc>
        <a:spcBef>
          <a:spcPct val="0"/>
        </a:spcBef>
        <a:buNone/>
        <a:defRPr sz="2400" kern="1200">
          <a:solidFill>
            <a:schemeClr val="tx1"/>
          </a:solidFill>
          <a:latin typeface="+mj-lt"/>
          <a:ea typeface="+mj-ea"/>
          <a:cs typeface="+mj-cs"/>
        </a:defRPr>
      </a:lvl1pPr>
    </p:titleStyle>
    <p:bodyStyle>
      <a:lvl1pPr marL="144000" indent="-144000" algn="l" defTabSz="914400" rtl="0" eaLnBrk="1" latinLnBrk="0" hangingPunct="1">
        <a:lnSpc>
          <a:spcPts val="2400"/>
        </a:lnSpc>
        <a:spcBef>
          <a:spcPts val="0"/>
        </a:spcBef>
        <a:buClr>
          <a:schemeClr val="tx1"/>
        </a:buClr>
        <a:buFont typeface="Arial" panose="020B0604020202020204" pitchFamily="34" charset="0"/>
        <a:buChar char="•"/>
        <a:defRPr sz="1800" kern="1200">
          <a:solidFill>
            <a:schemeClr val="tx1"/>
          </a:solidFill>
          <a:latin typeface="+mn-lt"/>
          <a:ea typeface="+mn-ea"/>
          <a:cs typeface="+mn-cs"/>
        </a:defRPr>
      </a:lvl1pPr>
      <a:lvl2pPr marL="288000" indent="-144000" algn="l" defTabSz="914400" rtl="0" eaLnBrk="1" latinLnBrk="0" hangingPunct="1">
        <a:lnSpc>
          <a:spcPts val="2400"/>
        </a:lnSpc>
        <a:spcBef>
          <a:spcPts val="0"/>
        </a:spcBef>
        <a:buClr>
          <a:schemeClr val="tx2"/>
        </a:buClr>
        <a:buFont typeface="Arial" panose="020B0604020202020204" pitchFamily="34" charset="0"/>
        <a:buChar char="•"/>
        <a:defRPr sz="1600" i="1" kern="1200">
          <a:solidFill>
            <a:schemeClr val="tx1"/>
          </a:solidFill>
          <a:latin typeface="+mn-lt"/>
          <a:ea typeface="+mn-ea"/>
          <a:cs typeface="+mn-cs"/>
        </a:defRPr>
      </a:lvl2pPr>
      <a:lvl3pPr marL="432000" indent="-144000" algn="l" defTabSz="914400" rtl="0" eaLnBrk="1" latinLnBrk="0" hangingPunct="1">
        <a:lnSpc>
          <a:spcPts val="2400"/>
        </a:lnSpc>
        <a:spcBef>
          <a:spcPts val="0"/>
        </a:spcBef>
        <a:buClr>
          <a:schemeClr val="tx2"/>
        </a:buClr>
        <a:buFont typeface="Arial" panose="020B0604020202020204" pitchFamily="34" charset="0"/>
        <a:buChar char="•"/>
        <a:defRPr sz="1400" kern="1200">
          <a:solidFill>
            <a:schemeClr val="tx1"/>
          </a:solidFill>
          <a:latin typeface="+mn-lt"/>
          <a:ea typeface="+mn-ea"/>
          <a:cs typeface="+mn-cs"/>
        </a:defRPr>
      </a:lvl3pPr>
      <a:lvl4pPr marL="576000" indent="-144000" algn="l" defTabSz="914400" rtl="0" eaLnBrk="1" latinLnBrk="0" hangingPunct="1">
        <a:lnSpc>
          <a:spcPts val="2400"/>
        </a:lnSpc>
        <a:spcBef>
          <a:spcPts val="0"/>
        </a:spcBef>
        <a:buClr>
          <a:schemeClr val="tx2"/>
        </a:buClr>
        <a:buFont typeface="Arial" panose="020B0604020202020204" pitchFamily="34" charset="0"/>
        <a:buChar char="•"/>
        <a:defRPr sz="1400" i="1" kern="1200">
          <a:solidFill>
            <a:schemeClr val="tx1"/>
          </a:solidFill>
          <a:latin typeface="+mn-lt"/>
          <a:ea typeface="+mn-ea"/>
          <a:cs typeface="+mn-cs"/>
        </a:defRPr>
      </a:lvl4pPr>
      <a:lvl5pPr marL="720000" indent="-144000" algn="l" defTabSz="914400" rtl="0" eaLnBrk="1" latinLnBrk="0" hangingPunct="1">
        <a:lnSpc>
          <a:spcPts val="2400"/>
        </a:lnSpc>
        <a:spcBef>
          <a:spcPts val="0"/>
        </a:spcBef>
        <a:buClr>
          <a:schemeClr val="tx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5731" y="215998"/>
            <a:ext cx="7992000" cy="324000"/>
          </a:xfrm>
          <a:prstGeom prst="rect">
            <a:avLst/>
          </a:prstGeom>
        </p:spPr>
        <p:txBody>
          <a:bodyPr vert="horz" lIns="0" tIns="0" rIns="0" bIns="0" rtlCol="0" anchor="ctr" anchorCtr="0">
            <a:noAutofit/>
          </a:bodyPr>
          <a:lstStyle/>
          <a:p>
            <a:r>
              <a:rPr lang="en-US" noProof="0"/>
              <a:t>Click to edit Master title style</a:t>
            </a:r>
            <a:endParaRPr lang="en-GB" noProof="0"/>
          </a:p>
        </p:txBody>
      </p:sp>
      <p:sp>
        <p:nvSpPr>
          <p:cNvPr id="3" name="Text Placeholder 2"/>
          <p:cNvSpPr>
            <a:spLocks noGrp="1"/>
          </p:cNvSpPr>
          <p:nvPr>
            <p:ph type="body" idx="1"/>
          </p:nvPr>
        </p:nvSpPr>
        <p:spPr>
          <a:xfrm>
            <a:off x="575732" y="1152000"/>
            <a:ext cx="7992000" cy="2988000"/>
          </a:xfrm>
          <a:prstGeom prst="rect">
            <a:avLst/>
          </a:prstGeom>
        </p:spPr>
        <p:txBody>
          <a:bodyPr vert="horz" lIns="0" tIns="0" rIns="0" bIns="0" rtlCol="0" anchor="t" anchorCtr="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Date Placeholder 3"/>
          <p:cNvSpPr>
            <a:spLocks noGrp="1"/>
          </p:cNvSpPr>
          <p:nvPr>
            <p:ph type="dt" sz="half" idx="2"/>
          </p:nvPr>
        </p:nvSpPr>
        <p:spPr>
          <a:xfrm>
            <a:off x="576000" y="4212000"/>
            <a:ext cx="1044000" cy="144000"/>
          </a:xfrm>
          <a:prstGeom prst="rect">
            <a:avLst/>
          </a:prstGeom>
        </p:spPr>
        <p:txBody>
          <a:bodyPr vert="horz" lIns="0" tIns="0" rIns="0" bIns="0" rtlCol="0" anchor="t" anchorCtr="0">
            <a:noAutofit/>
          </a:bodyPr>
          <a:lstStyle>
            <a:lvl1pPr algn="l">
              <a:defRPr sz="900">
                <a:solidFill>
                  <a:schemeClr val="tx2"/>
                </a:solidFill>
              </a:defRPr>
            </a:lvl1pPr>
          </a:lstStyle>
          <a:p>
            <a:fld id="{FE406AAA-D699-4C1D-A0EC-EC659E9F1150}" type="datetimeFigureOut">
              <a:rPr lang="en-GB" smtClean="0"/>
              <a:pPr/>
              <a:t>06/08/2020</a:t>
            </a:fld>
            <a:endParaRPr lang="en-GB"/>
          </a:p>
        </p:txBody>
      </p:sp>
      <p:sp>
        <p:nvSpPr>
          <p:cNvPr id="5" name="Footer Placeholder 4"/>
          <p:cNvSpPr>
            <a:spLocks noGrp="1"/>
          </p:cNvSpPr>
          <p:nvPr>
            <p:ph type="ftr" sz="quarter" idx="3"/>
          </p:nvPr>
        </p:nvSpPr>
        <p:spPr>
          <a:xfrm>
            <a:off x="1800000" y="4212000"/>
            <a:ext cx="3600000" cy="144000"/>
          </a:xfrm>
          <a:prstGeom prst="rect">
            <a:avLst/>
          </a:prstGeom>
        </p:spPr>
        <p:txBody>
          <a:bodyPr vert="horz" lIns="0" tIns="0" rIns="0" bIns="0" rtlCol="0" anchor="t" anchorCtr="0">
            <a:noAutofit/>
          </a:bodyPr>
          <a:lstStyle>
            <a:lvl1pPr algn="l">
              <a:defRPr sz="900">
                <a:solidFill>
                  <a:schemeClr val="tx2"/>
                </a:solidFill>
              </a:defRPr>
            </a:lvl1pPr>
          </a:lstStyle>
          <a:p>
            <a:endParaRPr lang="en-GB"/>
          </a:p>
        </p:txBody>
      </p:sp>
      <p:sp>
        <p:nvSpPr>
          <p:cNvPr id="6" name="Slide Number Placeholder 5"/>
          <p:cNvSpPr>
            <a:spLocks noGrp="1"/>
          </p:cNvSpPr>
          <p:nvPr>
            <p:ph type="sldNum" sz="quarter" idx="4"/>
          </p:nvPr>
        </p:nvSpPr>
        <p:spPr>
          <a:xfrm>
            <a:off x="7848000" y="4212000"/>
            <a:ext cx="720000" cy="144000"/>
          </a:xfrm>
          <a:prstGeom prst="rect">
            <a:avLst/>
          </a:prstGeom>
        </p:spPr>
        <p:txBody>
          <a:bodyPr vert="horz" lIns="0" tIns="0" rIns="0" bIns="0" rtlCol="0" anchor="t" anchorCtr="0">
            <a:noAutofit/>
          </a:bodyPr>
          <a:lstStyle>
            <a:lvl1pPr algn="r">
              <a:defRPr sz="900">
                <a:solidFill>
                  <a:schemeClr val="tx2"/>
                </a:solidFill>
              </a:defRPr>
            </a:lvl1pPr>
          </a:lstStyle>
          <a:p>
            <a:fld id="{27A04250-613F-4554-B44F-03A9E6B9A483}" type="slidenum">
              <a:rPr lang="en-GB" smtClean="0"/>
              <a:pPr/>
              <a:t>‹#›</a:t>
            </a:fld>
            <a:endParaRPr lang="en-GB"/>
          </a:p>
        </p:txBody>
      </p:sp>
      <p:pic>
        <p:nvPicPr>
          <p:cNvPr id="8" name="Picture 7" descr="FIP_B_Tekst_Logo_300.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04000" y="4464000"/>
            <a:ext cx="2087880" cy="612648"/>
          </a:xfrm>
          <a:prstGeom prst="rect">
            <a:avLst/>
          </a:prstGeom>
        </p:spPr>
      </p:pic>
      <p:cxnSp>
        <p:nvCxnSpPr>
          <p:cNvPr id="12" name="Straight Connector 11"/>
          <p:cNvCxnSpPr/>
          <p:nvPr userDrawn="1"/>
        </p:nvCxnSpPr>
        <p:spPr>
          <a:xfrm>
            <a:off x="575732" y="1026000"/>
            <a:ext cx="8028000" cy="0"/>
          </a:xfrm>
          <a:prstGeom prst="line">
            <a:avLst/>
          </a:prstGeom>
          <a:ln w="15240"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576000" y="4428000"/>
            <a:ext cx="8028000" cy="0"/>
          </a:xfrm>
          <a:prstGeom prst="line">
            <a:avLst/>
          </a:prstGeom>
          <a:ln w="15240"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5178234"/>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l" defTabSz="914400" rtl="0" eaLnBrk="1" latinLnBrk="0" hangingPunct="1">
        <a:lnSpc>
          <a:spcPts val="2600"/>
        </a:lnSpc>
        <a:spcBef>
          <a:spcPct val="0"/>
        </a:spcBef>
        <a:buNone/>
        <a:defRPr sz="2400" kern="1200">
          <a:solidFill>
            <a:schemeClr val="tx1"/>
          </a:solidFill>
          <a:latin typeface="+mj-lt"/>
          <a:ea typeface="+mj-ea"/>
          <a:cs typeface="+mj-cs"/>
        </a:defRPr>
      </a:lvl1pPr>
    </p:titleStyle>
    <p:bodyStyle>
      <a:lvl1pPr marL="144000" indent="-144000" algn="l" defTabSz="914400" rtl="0" eaLnBrk="1" latinLnBrk="0" hangingPunct="1">
        <a:lnSpc>
          <a:spcPts val="2400"/>
        </a:lnSpc>
        <a:spcBef>
          <a:spcPts val="0"/>
        </a:spcBef>
        <a:buClr>
          <a:schemeClr val="tx1"/>
        </a:buClr>
        <a:buFont typeface="Arial" panose="020B0604020202020204" pitchFamily="34" charset="0"/>
        <a:buChar char="•"/>
        <a:defRPr sz="1800" kern="1200">
          <a:solidFill>
            <a:schemeClr val="tx1"/>
          </a:solidFill>
          <a:latin typeface="+mn-lt"/>
          <a:ea typeface="+mn-ea"/>
          <a:cs typeface="+mn-cs"/>
        </a:defRPr>
      </a:lvl1pPr>
      <a:lvl2pPr marL="288000" indent="-144000" algn="l" defTabSz="914400" rtl="0" eaLnBrk="1" latinLnBrk="0" hangingPunct="1">
        <a:lnSpc>
          <a:spcPts val="2400"/>
        </a:lnSpc>
        <a:spcBef>
          <a:spcPts val="0"/>
        </a:spcBef>
        <a:buClr>
          <a:schemeClr val="tx2"/>
        </a:buClr>
        <a:buFont typeface="Arial" panose="020B0604020202020204" pitchFamily="34" charset="0"/>
        <a:buChar char="•"/>
        <a:defRPr sz="1600" i="1" kern="1200">
          <a:solidFill>
            <a:schemeClr val="tx1"/>
          </a:solidFill>
          <a:latin typeface="+mn-lt"/>
          <a:ea typeface="+mn-ea"/>
          <a:cs typeface="+mn-cs"/>
        </a:defRPr>
      </a:lvl2pPr>
      <a:lvl3pPr marL="432000" indent="-144000" algn="l" defTabSz="914400" rtl="0" eaLnBrk="1" latinLnBrk="0" hangingPunct="1">
        <a:lnSpc>
          <a:spcPts val="2400"/>
        </a:lnSpc>
        <a:spcBef>
          <a:spcPts val="0"/>
        </a:spcBef>
        <a:buClr>
          <a:schemeClr val="tx2"/>
        </a:buClr>
        <a:buFont typeface="Arial" panose="020B0604020202020204" pitchFamily="34" charset="0"/>
        <a:buChar char="•"/>
        <a:defRPr sz="1400" kern="1200">
          <a:solidFill>
            <a:schemeClr val="tx1"/>
          </a:solidFill>
          <a:latin typeface="+mn-lt"/>
          <a:ea typeface="+mn-ea"/>
          <a:cs typeface="+mn-cs"/>
        </a:defRPr>
      </a:lvl3pPr>
      <a:lvl4pPr marL="576000" indent="-144000" algn="l" defTabSz="914400" rtl="0" eaLnBrk="1" latinLnBrk="0" hangingPunct="1">
        <a:lnSpc>
          <a:spcPts val="2400"/>
        </a:lnSpc>
        <a:spcBef>
          <a:spcPts val="0"/>
        </a:spcBef>
        <a:buClr>
          <a:schemeClr val="tx2"/>
        </a:buClr>
        <a:buFont typeface="Arial" panose="020B0604020202020204" pitchFamily="34" charset="0"/>
        <a:buChar char="•"/>
        <a:defRPr sz="1400" i="1" kern="1200">
          <a:solidFill>
            <a:schemeClr val="tx1"/>
          </a:solidFill>
          <a:latin typeface="+mn-lt"/>
          <a:ea typeface="+mn-ea"/>
          <a:cs typeface="+mn-cs"/>
        </a:defRPr>
      </a:lvl4pPr>
      <a:lvl5pPr marL="720000" indent="-144000" algn="l" defTabSz="914400" rtl="0" eaLnBrk="1" latinLnBrk="0" hangingPunct="1">
        <a:lnSpc>
          <a:spcPts val="2400"/>
        </a:lnSpc>
        <a:spcBef>
          <a:spcPts val="0"/>
        </a:spcBef>
        <a:buClr>
          <a:schemeClr val="tx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2000" y="215999"/>
            <a:ext cx="7560000" cy="594000"/>
          </a:xfrm>
          <a:prstGeom prst="rect">
            <a:avLst/>
          </a:prstGeom>
        </p:spPr>
        <p:txBody>
          <a:bodyPr vert="horz" lIns="0" tIns="0" rIns="0" bIns="0" rtlCol="0" anchor="ctr" anchorCtr="0">
            <a:noAutofit/>
          </a:bodyPr>
          <a:lstStyle/>
          <a:p>
            <a:r>
              <a:rPr lang="nl-NL" dirty="0"/>
              <a:t>Klik om stijl te bewerken</a:t>
            </a:r>
            <a:endParaRPr lang="en-US" dirty="0"/>
          </a:p>
        </p:txBody>
      </p:sp>
      <p:sp>
        <p:nvSpPr>
          <p:cNvPr id="3" name="Text Placeholder 2"/>
          <p:cNvSpPr>
            <a:spLocks noGrp="1"/>
          </p:cNvSpPr>
          <p:nvPr>
            <p:ph type="body" idx="1"/>
          </p:nvPr>
        </p:nvSpPr>
        <p:spPr>
          <a:xfrm>
            <a:off x="252000" y="1368000"/>
            <a:ext cx="8640000" cy="2736000"/>
          </a:xfrm>
          <a:prstGeom prst="rect">
            <a:avLst/>
          </a:prstGeom>
        </p:spPr>
        <p:txBody>
          <a:bodyPr vert="horz" lIns="0" tIns="0" rIns="0" bIns="0" rtlCol="0" anchor="t" anchorCtr="0">
            <a:noAutofit/>
          </a:bodyPr>
          <a:lstStyle/>
          <a:p>
            <a:pPr lvl="0"/>
            <a:r>
              <a:rPr lang="nl-NL" dirty="0"/>
              <a:t>Tekststijl van het model bewerken
Tweede niveau
Derde niveau
Vierde niveau
Vijfde niveau</a:t>
            </a:r>
            <a:endParaRPr lang="en-US" dirty="0"/>
          </a:p>
        </p:txBody>
      </p:sp>
      <p:sp>
        <p:nvSpPr>
          <p:cNvPr id="4" name="Date Placeholder 3"/>
          <p:cNvSpPr>
            <a:spLocks noGrp="1"/>
          </p:cNvSpPr>
          <p:nvPr>
            <p:ph type="dt" sz="half" idx="2"/>
          </p:nvPr>
        </p:nvSpPr>
        <p:spPr>
          <a:xfrm>
            <a:off x="252000" y="4216030"/>
            <a:ext cx="1451590" cy="111770"/>
          </a:xfrm>
          <a:prstGeom prst="rect">
            <a:avLst/>
          </a:prstGeom>
        </p:spPr>
        <p:txBody>
          <a:bodyPr vert="horz" lIns="0" tIns="0" rIns="0" bIns="0" rtlCol="0" anchor="t" anchorCtr="0">
            <a:noAutofit/>
          </a:bodyPr>
          <a:lstStyle>
            <a:lvl1pPr algn="l">
              <a:defRPr sz="900">
                <a:solidFill>
                  <a:schemeClr val="accent2"/>
                </a:solidFill>
              </a:defRPr>
            </a:lvl1pPr>
          </a:lstStyle>
          <a:p>
            <a:fld id="{FE406AAA-D699-4C1D-A0EC-EC659E9F1150}" type="datetimeFigureOut">
              <a:rPr lang="en-GB" smtClean="0"/>
              <a:pPr/>
              <a:t>06/08/2020</a:t>
            </a:fld>
            <a:endParaRPr lang="en-GB" dirty="0"/>
          </a:p>
        </p:txBody>
      </p:sp>
      <p:sp>
        <p:nvSpPr>
          <p:cNvPr id="5" name="Footer Placeholder 4"/>
          <p:cNvSpPr>
            <a:spLocks noGrp="1"/>
          </p:cNvSpPr>
          <p:nvPr>
            <p:ph type="ftr" sz="quarter" idx="3"/>
          </p:nvPr>
        </p:nvSpPr>
        <p:spPr>
          <a:xfrm>
            <a:off x="1707638" y="4216030"/>
            <a:ext cx="3086100" cy="111770"/>
          </a:xfrm>
          <a:prstGeom prst="rect">
            <a:avLst/>
          </a:prstGeom>
        </p:spPr>
        <p:txBody>
          <a:bodyPr vert="horz" lIns="0" tIns="0" rIns="0" bIns="0" rtlCol="0" anchor="t" anchorCtr="0">
            <a:noAutofit/>
          </a:bodyPr>
          <a:lstStyle>
            <a:lvl1pPr algn="l">
              <a:defRPr sz="900">
                <a:solidFill>
                  <a:schemeClr val="accent2"/>
                </a:solidFill>
              </a:defRPr>
            </a:lvl1pPr>
          </a:lstStyle>
          <a:p>
            <a:endParaRPr lang="en-GB" dirty="0"/>
          </a:p>
        </p:txBody>
      </p:sp>
      <p:sp>
        <p:nvSpPr>
          <p:cNvPr id="6" name="Slide Number Placeholder 5"/>
          <p:cNvSpPr>
            <a:spLocks noGrp="1"/>
          </p:cNvSpPr>
          <p:nvPr>
            <p:ph type="sldNum" sz="quarter" idx="4"/>
          </p:nvPr>
        </p:nvSpPr>
        <p:spPr>
          <a:xfrm>
            <a:off x="6840000" y="4216030"/>
            <a:ext cx="2052000" cy="111770"/>
          </a:xfrm>
          <a:prstGeom prst="rect">
            <a:avLst/>
          </a:prstGeom>
        </p:spPr>
        <p:txBody>
          <a:bodyPr vert="horz" lIns="0" tIns="0" rIns="0" bIns="0" rtlCol="0" anchor="t" anchorCtr="0">
            <a:noAutofit/>
          </a:bodyPr>
          <a:lstStyle>
            <a:lvl1pPr algn="r">
              <a:defRPr sz="900">
                <a:solidFill>
                  <a:schemeClr val="accent2"/>
                </a:solidFill>
              </a:defRPr>
            </a:lvl1pPr>
          </a:lstStyle>
          <a:p>
            <a:fld id="{27A04250-613F-4554-B44F-03A9E6B9A483}" type="slidenum">
              <a:rPr lang="en-GB" smtClean="0"/>
              <a:pPr/>
              <a:t>‹#›</a:t>
            </a:fld>
            <a:endParaRPr lang="en-GB" dirty="0"/>
          </a:p>
        </p:txBody>
      </p:sp>
      <p:cxnSp>
        <p:nvCxnSpPr>
          <p:cNvPr id="11" name="Straight Connector 10"/>
          <p:cNvCxnSpPr/>
          <p:nvPr userDrawn="1"/>
        </p:nvCxnSpPr>
        <p:spPr>
          <a:xfrm>
            <a:off x="252000" y="914961"/>
            <a:ext cx="8640000" cy="0"/>
          </a:xfrm>
          <a:prstGeom prst="line">
            <a:avLst/>
          </a:prstGeom>
          <a:ln w="1270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252000" y="4176115"/>
            <a:ext cx="8640000" cy="5576"/>
          </a:xfrm>
          <a:prstGeom prst="line">
            <a:avLst/>
          </a:prstGeom>
          <a:ln w="12700">
            <a:solidFill>
              <a:schemeClr val="accent1"/>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11" cstate="print">
            <a:extLst>
              <a:ext uri="{28A0092B-C50C-407E-A947-70E740481C1C}">
                <a14:useLocalDpi xmlns:a14="http://schemas.microsoft.com/office/drawing/2010/main" val="0"/>
              </a:ext>
            </a:extLst>
          </a:blip>
          <a:srcRect/>
          <a:stretch/>
        </p:blipFill>
        <p:spPr>
          <a:xfrm>
            <a:off x="252014" y="4358891"/>
            <a:ext cx="8641051" cy="533711"/>
          </a:xfrm>
          <a:prstGeom prst="rect">
            <a:avLst/>
          </a:prstGeom>
        </p:spPr>
      </p:pic>
      <p:pic>
        <p:nvPicPr>
          <p:cNvPr id="12" name="Afbeelding 11">
            <a:extLst>
              <a:ext uri="{FF2B5EF4-FFF2-40B4-BE49-F238E27FC236}">
                <a16:creationId xmlns:a16="http://schemas.microsoft.com/office/drawing/2014/main" id="{14E173E3-7C0B-6F4C-B4FC-7173BFCB6C5C}"/>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8333200" y="184015"/>
            <a:ext cx="558800" cy="596900"/>
          </a:xfrm>
          <a:prstGeom prst="rect">
            <a:avLst/>
          </a:prstGeom>
        </p:spPr>
      </p:pic>
    </p:spTree>
    <p:extLst>
      <p:ext uri="{BB962C8B-B14F-4D97-AF65-F5344CB8AC3E}">
        <p14:creationId xmlns:p14="http://schemas.microsoft.com/office/powerpoint/2010/main" val="3752804291"/>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Lst>
  <p:txStyles>
    <p:titleStyle>
      <a:lvl1pPr algn="l" defTabSz="914400" rtl="0" eaLnBrk="1" latinLnBrk="0" hangingPunct="1">
        <a:lnSpc>
          <a:spcPts val="2600"/>
        </a:lnSpc>
        <a:spcBef>
          <a:spcPct val="0"/>
        </a:spcBef>
        <a:buNone/>
        <a:defRPr sz="2400" b="1" kern="1200">
          <a:solidFill>
            <a:schemeClr val="tx2"/>
          </a:solidFill>
          <a:latin typeface="+mj-lt"/>
          <a:ea typeface="+mj-ea"/>
          <a:cs typeface="+mj-cs"/>
        </a:defRPr>
      </a:lvl1pPr>
    </p:titleStyle>
    <p:bodyStyle>
      <a:lvl1pPr marL="216000" indent="-216000" algn="l" defTabSz="914400" rtl="0" eaLnBrk="1" latinLnBrk="0" hangingPunct="1">
        <a:lnSpc>
          <a:spcPts val="2400"/>
        </a:lnSpc>
        <a:spcBef>
          <a:spcPts val="0"/>
        </a:spcBef>
        <a:buFont typeface="Arial" panose="020B0604020202020204" pitchFamily="34" charset="0"/>
        <a:buChar char="•"/>
        <a:defRPr sz="2000" kern="1200">
          <a:solidFill>
            <a:schemeClr val="accent2"/>
          </a:solidFill>
          <a:latin typeface="+mn-lt"/>
          <a:ea typeface="+mn-ea"/>
          <a:cs typeface="+mn-cs"/>
        </a:defRPr>
      </a:lvl1pPr>
      <a:lvl2pPr marL="432000" indent="-216000" algn="l" defTabSz="914400" rtl="0" eaLnBrk="1" latinLnBrk="0" hangingPunct="1">
        <a:lnSpc>
          <a:spcPts val="2400"/>
        </a:lnSpc>
        <a:spcBef>
          <a:spcPts val="0"/>
        </a:spcBef>
        <a:buFont typeface="Arial" panose="020B0604020202020204" pitchFamily="34" charset="0"/>
        <a:buChar char="•"/>
        <a:defRPr sz="2000" kern="1200">
          <a:solidFill>
            <a:schemeClr val="tx2"/>
          </a:solidFill>
          <a:latin typeface="+mn-lt"/>
          <a:ea typeface="+mn-ea"/>
          <a:cs typeface="+mn-cs"/>
        </a:defRPr>
      </a:lvl2pPr>
      <a:lvl3pPr marL="648000" indent="-216000" algn="l" defTabSz="914400" rtl="0" eaLnBrk="1" latinLnBrk="0" hangingPunct="1">
        <a:lnSpc>
          <a:spcPts val="2400"/>
        </a:lnSpc>
        <a:spcBef>
          <a:spcPts val="0"/>
        </a:spcBef>
        <a:buFont typeface="Arial" panose="020B0604020202020204" pitchFamily="34" charset="0"/>
        <a:buChar char="•"/>
        <a:defRPr sz="2000" kern="1200">
          <a:solidFill>
            <a:schemeClr val="tx2"/>
          </a:solidFill>
          <a:latin typeface="+mn-lt"/>
          <a:ea typeface="+mn-ea"/>
          <a:cs typeface="+mn-cs"/>
        </a:defRPr>
      </a:lvl3pPr>
      <a:lvl4pPr marL="864000" indent="-216000" algn="l" defTabSz="914400" rtl="0" eaLnBrk="1" latinLnBrk="0" hangingPunct="1">
        <a:lnSpc>
          <a:spcPts val="2400"/>
        </a:lnSpc>
        <a:spcBef>
          <a:spcPts val="0"/>
        </a:spcBef>
        <a:buFont typeface="Arial" panose="020B0604020202020204" pitchFamily="34" charset="0"/>
        <a:buChar char="•"/>
        <a:defRPr sz="2000" kern="1200">
          <a:solidFill>
            <a:schemeClr val="tx2"/>
          </a:solidFill>
          <a:latin typeface="+mn-lt"/>
          <a:ea typeface="+mn-ea"/>
          <a:cs typeface="+mn-cs"/>
        </a:defRPr>
      </a:lvl4pPr>
      <a:lvl5pPr marL="1080000" indent="-216000" algn="l" defTabSz="914400" rtl="0" eaLnBrk="1" latinLnBrk="0" hangingPunct="1">
        <a:lnSpc>
          <a:spcPts val="2400"/>
        </a:lnSpc>
        <a:spcBef>
          <a:spcPts val="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hyperlink" Target="https://www.fip.org/file/4751" TargetMode="Externa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www.who.int/mediacentre/factsheets/fs378/en/" TargetMode="External"/><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20.png"/><Relationship Id="rId4" Type="http://schemas.openxmlformats.org/officeDocument/2006/relationships/hyperlink" Target="https://www.who.int/immunization/IA2030_draft_4_WHA.pdf?ua=1"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who.int/immunization/IA2030_draft_4_WHA.pdf?ua=1" TargetMode="External"/><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who.int/immunization/IA2030_draft_4_WHA.pdf?ua=1"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s://www.who.int/immunization/IA2030_draft_4_WHA.pdf?ua=1" TargetMode="Externa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hyperlink" Target="http://www.fip.org/"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hyperlink" Target="http://www.fip.org/membership_registration" TargetMode="External"/><Relationship Id="rId4" Type="http://schemas.openxmlformats.org/officeDocument/2006/relationships/hyperlink" Target="mailto:webinars@fip.org"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3" Type="http://schemas.openxmlformats.org/officeDocument/2006/relationships/hyperlink" Target="https://virtual2020.fip.org/" TargetMode="External"/><Relationship Id="rId2" Type="http://schemas.openxmlformats.org/officeDocument/2006/relationships/hyperlink" Target="https://virtual2020.fip.org/programme-overview/?topic=professional-development-events" TargetMode="External"/><Relationship Id="rId1" Type="http://schemas.openxmlformats.org/officeDocument/2006/relationships/slideLayout" Target="../slideLayouts/slideLayout3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17.png"/><Relationship Id="rId5" Type="http://schemas.openxmlformats.org/officeDocument/2006/relationships/diagramQuickStyle" Target="../diagrams/quickStyle1.xml"/><Relationship Id="rId10" Type="http://schemas.openxmlformats.org/officeDocument/2006/relationships/image" Target="../media/image16.jpg"/><Relationship Id="rId4" Type="http://schemas.openxmlformats.org/officeDocument/2006/relationships/diagramLayout" Target="../diagrams/layout1.xml"/><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22.png"/><Relationship Id="rId17" Type="http://schemas.openxmlformats.org/officeDocument/2006/relationships/image" Target="../media/image27.jpg"/><Relationship Id="rId2" Type="http://schemas.openxmlformats.org/officeDocument/2006/relationships/notesSlide" Target="../notesSlides/notesSlide7.xml"/><Relationship Id="rId16"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image" Target="../media/image21.png"/><Relationship Id="rId5" Type="http://schemas.openxmlformats.org/officeDocument/2006/relationships/diagramQuickStyle" Target="../diagrams/quickStyle2.xml"/><Relationship Id="rId15" Type="http://schemas.openxmlformats.org/officeDocument/2006/relationships/image" Target="../media/image25.jpeg"/><Relationship Id="rId10" Type="http://schemas.openxmlformats.org/officeDocument/2006/relationships/image" Target="../media/image20.png"/><Relationship Id="rId4" Type="http://schemas.openxmlformats.org/officeDocument/2006/relationships/diagramLayout" Target="../diagrams/layout2.xml"/><Relationship Id="rId9" Type="http://schemas.openxmlformats.org/officeDocument/2006/relationships/image" Target="../media/image19.jpg"/><Relationship Id="rId14" Type="http://schemas.openxmlformats.org/officeDocument/2006/relationships/image" Target="../media/image2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19999" y="288000"/>
            <a:ext cx="6624001" cy="936000"/>
          </a:xfrm>
        </p:spPr>
        <p:txBody>
          <a:bodyPr/>
          <a:lstStyle/>
          <a:p>
            <a:pPr>
              <a:lnSpc>
                <a:spcPct val="100000"/>
              </a:lnSpc>
            </a:pPr>
            <a:r>
              <a:rPr lang="en-HK" sz="2000" b="1" dirty="0"/>
              <a:t>An overview of pharmacy’s impact on immunisation coverage</a:t>
            </a:r>
            <a:br>
              <a:rPr lang="en-HK" sz="2000" b="1" dirty="0"/>
            </a:br>
            <a:r>
              <a:rPr lang="en-HK" sz="2000" b="1" dirty="0">
                <a:solidFill>
                  <a:schemeClr val="tx2"/>
                </a:solidFill>
              </a:rPr>
              <a:t>Key findings from a global survey</a:t>
            </a:r>
            <a:endParaRPr lang="en-GB" sz="1200" b="1" dirty="0">
              <a:solidFill>
                <a:schemeClr val="tx2"/>
              </a:solidFill>
            </a:endParaRPr>
          </a:p>
        </p:txBody>
      </p:sp>
      <p:sp>
        <p:nvSpPr>
          <p:cNvPr id="4" name="Text Placeholder 3"/>
          <p:cNvSpPr>
            <a:spLocks noGrp="1"/>
          </p:cNvSpPr>
          <p:nvPr>
            <p:ph type="body" idx="10"/>
          </p:nvPr>
        </p:nvSpPr>
        <p:spPr/>
        <p:txBody>
          <a:bodyPr/>
          <a:lstStyle/>
          <a:p>
            <a:r>
              <a:rPr lang="es-ES" dirty="0"/>
              <a:t>6 August 2020</a:t>
            </a:r>
            <a:endParaRPr lang="en-GB" dirty="0"/>
          </a:p>
        </p:txBody>
      </p:sp>
      <p:sp>
        <p:nvSpPr>
          <p:cNvPr id="6" name="Subtitle 5">
            <a:extLst>
              <a:ext uri="{FF2B5EF4-FFF2-40B4-BE49-F238E27FC236}">
                <a16:creationId xmlns:a16="http://schemas.microsoft.com/office/drawing/2014/main" id="{BB240050-3005-4BDE-9C19-92DFFF206825}"/>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5835702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730" y="520798"/>
            <a:ext cx="7992000" cy="324000"/>
          </a:xfrm>
        </p:spPr>
        <p:txBody>
          <a:bodyPr/>
          <a:lstStyle/>
          <a:p>
            <a:r>
              <a:rPr lang="sv-SE" b="1" dirty="0">
                <a:solidFill>
                  <a:schemeClr val="tx2"/>
                </a:solidFill>
                <a:latin typeface="Calibri" panose="020F0502020204030204" pitchFamily="34" charset="0"/>
                <a:cs typeface="Calibri" panose="020F0502020204030204" pitchFamily="34" charset="0"/>
              </a:rPr>
              <a:t>Vaccinations – the case for pharmacy involvement</a:t>
            </a:r>
          </a:p>
        </p:txBody>
      </p:sp>
      <p:sp>
        <p:nvSpPr>
          <p:cNvPr id="3" name="Content Placeholder 2"/>
          <p:cNvSpPr>
            <a:spLocks noGrp="1"/>
          </p:cNvSpPr>
          <p:nvPr>
            <p:ph idx="1"/>
          </p:nvPr>
        </p:nvSpPr>
        <p:spPr/>
        <p:txBody>
          <a:bodyPr/>
          <a:lstStyle/>
          <a:p>
            <a:r>
              <a:rPr lang="en-US" dirty="0"/>
              <a:t>Allowing pharmacy vaccination improves efficiency and increases vaccination rates</a:t>
            </a:r>
          </a:p>
          <a:p>
            <a:r>
              <a:rPr lang="en-US" dirty="0"/>
              <a:t>Pharmacies provide services much closer to people’s homes or offices</a:t>
            </a:r>
          </a:p>
          <a:p>
            <a:r>
              <a:rPr lang="en-US" dirty="0"/>
              <a:t>Patients obtain vaccines at more convenient hours, such as lunchtime, evenings, or weekends</a:t>
            </a:r>
          </a:p>
          <a:p>
            <a:r>
              <a:rPr lang="en-US" dirty="0"/>
              <a:t>Pharmacies frequently administer vaccines at lower costs than doctor’s offices or medical clinics</a:t>
            </a:r>
          </a:p>
          <a:p>
            <a:r>
              <a:rPr lang="en-US" dirty="0"/>
              <a:t>Improve access to health care in rural and medically under-served areas</a:t>
            </a:r>
            <a:endParaRPr lang="sv-SE" dirty="0"/>
          </a:p>
        </p:txBody>
      </p:sp>
    </p:spTree>
    <p:extLst>
      <p:ext uri="{BB962C8B-B14F-4D97-AF65-F5344CB8AC3E}">
        <p14:creationId xmlns:p14="http://schemas.microsoft.com/office/powerpoint/2010/main" val="1015786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b="1">
                <a:solidFill>
                  <a:schemeClr val="tx2"/>
                </a:solidFill>
                <a:latin typeface="Calibri" panose="020F0502020204030204" pitchFamily="34" charset="0"/>
                <a:cs typeface="Calibri" panose="020F0502020204030204" pitchFamily="34" charset="0"/>
              </a:rPr>
              <a:t>Immunizations </a:t>
            </a:r>
            <a:r>
              <a:rPr lang="sv-SE" b="1" dirty="0">
                <a:solidFill>
                  <a:schemeClr val="tx2"/>
                </a:solidFill>
                <a:latin typeface="Calibri" panose="020F0502020204030204" pitchFamily="34" charset="0"/>
                <a:cs typeface="Calibri" panose="020F0502020204030204" pitchFamily="34" charset="0"/>
              </a:rPr>
              <a:t>at a glance</a:t>
            </a:r>
          </a:p>
        </p:txBody>
      </p:sp>
      <p:sp>
        <p:nvSpPr>
          <p:cNvPr id="3" name="Content Placeholder 2"/>
          <p:cNvSpPr>
            <a:spLocks noGrp="1"/>
          </p:cNvSpPr>
          <p:nvPr>
            <p:ph idx="1"/>
          </p:nvPr>
        </p:nvSpPr>
        <p:spPr/>
        <p:txBody>
          <a:bodyPr/>
          <a:lstStyle/>
          <a:p>
            <a:r>
              <a:rPr lang="en-US" dirty="0"/>
              <a:t>Preventable diseases such as influenza continue to kill too many people each year</a:t>
            </a:r>
          </a:p>
          <a:p>
            <a:r>
              <a:rPr lang="en-US" dirty="0"/>
              <a:t>Vaccination rates need to be higher than they are</a:t>
            </a:r>
          </a:p>
          <a:p>
            <a:r>
              <a:rPr lang="en-US" dirty="0"/>
              <a:t>Patients want access to healthcare at a time and in a place that suits them, from a trusted healthcare professional</a:t>
            </a:r>
          </a:p>
          <a:p>
            <a:r>
              <a:rPr lang="en-US" dirty="0"/>
              <a:t>Pharmacists are the most accessible healthcare professional; pharmacies the nearest local health facility</a:t>
            </a:r>
          </a:p>
          <a:p>
            <a:r>
              <a:rPr lang="en-US" dirty="0"/>
              <a:t>People trust their local pharmacist</a:t>
            </a:r>
          </a:p>
          <a:p>
            <a:r>
              <a:rPr lang="en-US" dirty="0"/>
              <a:t>To improve vaccine access and uptake, health systems must fully involve pharmacists in their vaccination strategy</a:t>
            </a:r>
            <a:endParaRPr lang="sv-SE" dirty="0"/>
          </a:p>
        </p:txBody>
      </p:sp>
      <p:sp>
        <p:nvSpPr>
          <p:cNvPr id="4" name="Subtitle 3"/>
          <p:cNvSpPr>
            <a:spLocks noGrp="1"/>
          </p:cNvSpPr>
          <p:nvPr>
            <p:ph type="subTitle" idx="13"/>
          </p:nvPr>
        </p:nvSpPr>
        <p:spPr/>
        <p:txBody>
          <a:bodyPr/>
          <a:lstStyle/>
          <a:p>
            <a:endParaRPr lang="sv-SE"/>
          </a:p>
        </p:txBody>
      </p:sp>
    </p:spTree>
    <p:extLst>
      <p:ext uri="{BB962C8B-B14F-4D97-AF65-F5344CB8AC3E}">
        <p14:creationId xmlns:p14="http://schemas.microsoft.com/office/powerpoint/2010/main" val="20948222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731" y="149909"/>
            <a:ext cx="7992000" cy="324000"/>
          </a:xfrm>
        </p:spPr>
        <p:txBody>
          <a:bodyPr/>
          <a:lstStyle/>
          <a:p>
            <a:r>
              <a:rPr lang="sv-SE" b="1" dirty="0">
                <a:solidFill>
                  <a:schemeClr val="tx2"/>
                </a:solidFill>
                <a:latin typeface="Calibri" panose="020F0502020204030204" pitchFamily="34" charset="0"/>
                <a:cs typeface="Calibri" panose="020F0502020204030204" pitchFamily="34" charset="0"/>
              </a:rPr>
              <a:t>The Immunization Agenda</a:t>
            </a:r>
          </a:p>
        </p:txBody>
      </p:sp>
      <p:sp>
        <p:nvSpPr>
          <p:cNvPr id="4" name="Subtitle 3"/>
          <p:cNvSpPr>
            <a:spLocks noGrp="1"/>
          </p:cNvSpPr>
          <p:nvPr>
            <p:ph type="subTitle" idx="13"/>
          </p:nvPr>
        </p:nvSpPr>
        <p:spPr>
          <a:xfrm>
            <a:off x="575731" y="430233"/>
            <a:ext cx="7992000" cy="324000"/>
          </a:xfrm>
        </p:spPr>
        <p:txBody>
          <a:bodyPr/>
          <a:lstStyle/>
          <a:p>
            <a:r>
              <a:rPr lang="en-US" sz="1800" dirty="0"/>
              <a:t>A world where everyone, everywhere, at every age, fully benefits from vaccines for good health and well-being.</a:t>
            </a:r>
            <a:endParaRPr lang="sv-SE" sz="1800" dirty="0"/>
          </a:p>
        </p:txBody>
      </p:sp>
      <p:sp>
        <p:nvSpPr>
          <p:cNvPr id="6" name="TextBox 5"/>
          <p:cNvSpPr txBox="1"/>
          <p:nvPr/>
        </p:nvSpPr>
        <p:spPr>
          <a:xfrm>
            <a:off x="575731" y="1332864"/>
            <a:ext cx="3245771" cy="3046988"/>
          </a:xfrm>
          <a:prstGeom prst="rect">
            <a:avLst/>
          </a:prstGeom>
          <a:noFill/>
        </p:spPr>
        <p:txBody>
          <a:bodyPr wrap="square" rtlCol="0">
            <a:spAutoFit/>
          </a:bodyPr>
          <a:lstStyle/>
          <a:p>
            <a:r>
              <a:rPr lang="sv-SE" sz="2400" dirty="0"/>
              <a:t>Immunization linked to...</a:t>
            </a:r>
          </a:p>
          <a:p>
            <a:r>
              <a:rPr lang="sv-SE" sz="2400" dirty="0"/>
              <a:t>...14 of 17 SDGs</a:t>
            </a:r>
          </a:p>
          <a:p>
            <a:endParaRPr lang="sv-SE" sz="2400" dirty="0"/>
          </a:p>
          <a:p>
            <a:r>
              <a:rPr lang="sv-SE" sz="2400" dirty="0"/>
              <a:t>A broad set of</a:t>
            </a:r>
          </a:p>
          <a:p>
            <a:r>
              <a:rPr lang="sv-SE" sz="2400" dirty="0"/>
              <a:t>compelling arguments</a:t>
            </a:r>
          </a:p>
          <a:p>
            <a:r>
              <a:rPr lang="sv-SE" sz="2400" dirty="0"/>
              <a:t>for value of vaccines</a:t>
            </a:r>
          </a:p>
          <a:p>
            <a:endParaRPr lang="sv-SE" sz="2400" dirty="0"/>
          </a:p>
        </p:txBody>
      </p:sp>
      <p:pic>
        <p:nvPicPr>
          <p:cNvPr id="11" name="Content Placeholder 1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32578" y="1332864"/>
            <a:ext cx="5311422" cy="2987675"/>
          </a:xfrm>
        </p:spPr>
      </p:pic>
    </p:spTree>
    <p:extLst>
      <p:ext uri="{BB962C8B-B14F-4D97-AF65-F5344CB8AC3E}">
        <p14:creationId xmlns:p14="http://schemas.microsoft.com/office/powerpoint/2010/main" val="33445405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575732" y="1077750"/>
            <a:ext cx="4318002" cy="2988000"/>
          </a:xfrm>
        </p:spPr>
        <p:txBody>
          <a:bodyPr/>
          <a:lstStyle/>
          <a:p>
            <a:pPr marL="0" indent="0">
              <a:buNone/>
            </a:pPr>
            <a:r>
              <a:rPr lang="en-US" sz="1400" b="1" dirty="0">
                <a:latin typeface="Calibri" panose="020F0502020204030204" pitchFamily="34" charset="0"/>
                <a:cs typeface="Calibri" panose="020F0502020204030204" pitchFamily="34" charset="0"/>
              </a:rPr>
              <a:t>What is this publication?</a:t>
            </a:r>
          </a:p>
          <a:p>
            <a:pPr marL="0" indent="0">
              <a:buNone/>
            </a:pPr>
            <a:endParaRPr lang="en-US" sz="1400" b="1" dirty="0">
              <a:latin typeface="Calibri" panose="020F0502020204030204" pitchFamily="34" charset="0"/>
              <a:cs typeface="Calibri" panose="020F0502020204030204" pitchFamily="34" charset="0"/>
            </a:endParaRPr>
          </a:p>
          <a:p>
            <a:pPr lvl="1">
              <a:lnSpc>
                <a:spcPct val="100000"/>
              </a:lnSpc>
              <a:spcAft>
                <a:spcPts val="1200"/>
              </a:spcAft>
              <a:buFont typeface="Wingdings" panose="05000000000000000000" pitchFamily="2" charset="2"/>
              <a:buChar char="ü"/>
            </a:pPr>
            <a:r>
              <a:rPr lang="en-GB" sz="1400" i="0" dirty="0">
                <a:latin typeface="Calibri" panose="020F0502020204030204" pitchFamily="34" charset="0"/>
                <a:cs typeface="Calibri" panose="020F0502020204030204" pitchFamily="34" charset="0"/>
              </a:rPr>
              <a:t>An advocacy toolkit to support national pharmacists organisations – be them advocacy bodies, organisations with regulatory responsibilities, academic and scientific leaders – in introducing or expanding pharmacy-based vaccine-related services.</a:t>
            </a:r>
          </a:p>
          <a:p>
            <a:pPr lvl="1">
              <a:lnSpc>
                <a:spcPct val="100000"/>
              </a:lnSpc>
              <a:spcAft>
                <a:spcPts val="1200"/>
              </a:spcAft>
              <a:buFont typeface="Wingdings" panose="05000000000000000000" pitchFamily="2" charset="2"/>
              <a:buChar char="ü"/>
            </a:pPr>
            <a:r>
              <a:rPr lang="en-GB" sz="1400" i="0" dirty="0">
                <a:latin typeface="Calibri" panose="020F0502020204030204" pitchFamily="34" charset="0"/>
                <a:cs typeface="Calibri" panose="020F0502020204030204" pitchFamily="34" charset="0"/>
              </a:rPr>
              <a:t>A source of global data, evidence, best practices and expertise that are required for effective advocacy.</a:t>
            </a:r>
            <a:endParaRPr lang="en-US" sz="1400" dirty="0">
              <a:latin typeface="Calibri" panose="020F0502020204030204" pitchFamily="34" charset="0"/>
              <a:cs typeface="Calibri" panose="020F0502020204030204" pitchFamily="34" charset="0"/>
            </a:endParaRPr>
          </a:p>
          <a:p>
            <a:pPr marL="0" indent="0">
              <a:buNone/>
            </a:pPr>
            <a:endParaRPr lang="en-US" sz="1400" dirty="0">
              <a:latin typeface="Calibri" panose="020F0502020204030204" pitchFamily="34" charset="0"/>
              <a:cs typeface="Calibri" panose="020F0502020204030204" pitchFamily="34" charset="0"/>
            </a:endParaRPr>
          </a:p>
          <a:p>
            <a:endParaRPr lang="en-US" b="1" dirty="0">
              <a:latin typeface="Calibri" panose="020F0502020204030204" pitchFamily="34" charset="0"/>
              <a:cs typeface="Calibri" panose="020F0502020204030204" pitchFamily="34" charset="0"/>
            </a:endParaRPr>
          </a:p>
        </p:txBody>
      </p:sp>
      <p:sp>
        <p:nvSpPr>
          <p:cNvPr id="11" name="Title 1">
            <a:extLst>
              <a:ext uri="{FF2B5EF4-FFF2-40B4-BE49-F238E27FC236}">
                <a16:creationId xmlns:a16="http://schemas.microsoft.com/office/drawing/2014/main" id="{4936AD86-2DD5-49C9-87BF-025D1F58B648}"/>
              </a:ext>
            </a:extLst>
          </p:cNvPr>
          <p:cNvSpPr>
            <a:spLocks noGrp="1"/>
          </p:cNvSpPr>
          <p:nvPr>
            <p:ph type="title"/>
          </p:nvPr>
        </p:nvSpPr>
        <p:spPr>
          <a:xfrm>
            <a:off x="575731" y="216000"/>
            <a:ext cx="7992000" cy="324000"/>
          </a:xfrm>
        </p:spPr>
        <p:txBody>
          <a:bodyPr/>
          <a:lstStyle/>
          <a:p>
            <a:r>
              <a:rPr lang="en-GB" b="1" dirty="0">
                <a:solidFill>
                  <a:schemeClr val="tx2"/>
                </a:solidFill>
                <a:latin typeface="Calibri" panose="020F0502020204030204" pitchFamily="34" charset="0"/>
                <a:cs typeface="Calibri" panose="020F0502020204030204" pitchFamily="34" charset="0"/>
              </a:rPr>
              <a:t>FIP global vaccination advocacy toolkit (2019) </a:t>
            </a:r>
          </a:p>
        </p:txBody>
      </p:sp>
      <p:sp>
        <p:nvSpPr>
          <p:cNvPr id="12" name="Subtitle 8">
            <a:extLst>
              <a:ext uri="{FF2B5EF4-FFF2-40B4-BE49-F238E27FC236}">
                <a16:creationId xmlns:a16="http://schemas.microsoft.com/office/drawing/2014/main" id="{2AE5D71A-3769-427C-B6F5-3ACD7744CCA7}"/>
              </a:ext>
            </a:extLst>
          </p:cNvPr>
          <p:cNvSpPr>
            <a:spLocks noGrp="1"/>
          </p:cNvSpPr>
          <p:nvPr>
            <p:ph type="subTitle" idx="13"/>
          </p:nvPr>
        </p:nvSpPr>
        <p:spPr>
          <a:xfrm>
            <a:off x="575731" y="540000"/>
            <a:ext cx="7992000" cy="324000"/>
          </a:xfrm>
        </p:spPr>
        <p:txBody>
          <a:bodyPr/>
          <a:lstStyle/>
          <a:p>
            <a:r>
              <a:rPr lang="en-GB" sz="1800" dirty="0">
                <a:solidFill>
                  <a:schemeClr val="tx1"/>
                </a:solidFill>
                <a:latin typeface="Calibri" panose="020F0502020204030204" pitchFamily="34" charset="0"/>
                <a:cs typeface="Calibri" panose="020F0502020204030204" pitchFamily="34" charset="0"/>
              </a:rPr>
              <a:t>Supporting and expanding immunisation coverage through pharmacists</a:t>
            </a:r>
            <a:endParaRPr lang="en-US" sz="1800" dirty="0">
              <a:solidFill>
                <a:schemeClr val="tx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73244B06-CCB6-455E-ABAA-6F6DEBC28D6B}"/>
              </a:ext>
            </a:extLst>
          </p:cNvPr>
          <p:cNvPicPr>
            <a:picLocks noChangeAspect="1"/>
          </p:cNvPicPr>
          <p:nvPr/>
        </p:nvPicPr>
        <p:blipFill>
          <a:blip r:embed="rId3"/>
          <a:stretch>
            <a:fillRect/>
          </a:stretch>
        </p:blipFill>
        <p:spPr>
          <a:xfrm>
            <a:off x="5773574" y="1017296"/>
            <a:ext cx="2794157" cy="3910204"/>
          </a:xfrm>
          <a:prstGeom prst="rect">
            <a:avLst/>
          </a:prstGeom>
          <a:solidFill>
            <a:srgbClr val="FFFFFF">
              <a:shade val="85000"/>
            </a:srgbClr>
          </a:solidFill>
          <a:ln w="88900" cap="sq">
            <a:solidFill>
              <a:srgbClr val="FFFFFF"/>
            </a:solidFill>
            <a:miter lim="800000"/>
          </a:ln>
          <a:effectLst>
            <a:outerShdw blurRad="63500" sx="102000" sy="102000" algn="ctr"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341085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730" y="215998"/>
            <a:ext cx="8409519" cy="324000"/>
          </a:xfrm>
        </p:spPr>
        <p:txBody>
          <a:bodyPr/>
          <a:lstStyle/>
          <a:p>
            <a:r>
              <a:rPr lang="en-US" b="1" dirty="0">
                <a:solidFill>
                  <a:schemeClr val="tx2"/>
                </a:solidFill>
                <a:latin typeface="Calibri" panose="020F0502020204030204" pitchFamily="34" charset="0"/>
                <a:cs typeface="Calibri" panose="020F0502020204030204" pitchFamily="34" charset="0"/>
              </a:rPr>
              <a:t>After this webinar the participants should be able to understand:</a:t>
            </a:r>
          </a:p>
        </p:txBody>
      </p:sp>
      <p:sp>
        <p:nvSpPr>
          <p:cNvPr id="3" name="Content Placeholder 2"/>
          <p:cNvSpPr>
            <a:spLocks noGrp="1"/>
          </p:cNvSpPr>
          <p:nvPr>
            <p:ph idx="1"/>
          </p:nvPr>
        </p:nvSpPr>
        <p:spPr/>
        <p:txBody>
          <a:bodyPr/>
          <a:lstStyle/>
          <a:p>
            <a:pPr marL="0" indent="0">
              <a:buNone/>
            </a:pPr>
            <a:r>
              <a:rPr lang="en-US" dirty="0"/>
              <a:t>1. The evolving roles that pharmacists play around the world to improve vaccine confidence and vaccination coverage.</a:t>
            </a:r>
          </a:p>
          <a:p>
            <a:pPr marL="0" indent="0">
              <a:buNone/>
            </a:pPr>
            <a:r>
              <a:rPr lang="en-US" dirty="0"/>
              <a:t>2. The current situation with regards to pharmacy practice and regulation in the area of vaccination.</a:t>
            </a:r>
          </a:p>
          <a:p>
            <a:pPr marL="0" indent="0">
              <a:buNone/>
            </a:pPr>
            <a:r>
              <a:rPr lang="en-US" dirty="0"/>
              <a:t>3. The gaps and challenges that require the attention of pharmacy </a:t>
            </a:r>
            <a:r>
              <a:rPr lang="en-US" dirty="0" err="1"/>
              <a:t>organisations</a:t>
            </a:r>
            <a:r>
              <a:rPr lang="en-US" dirty="0"/>
              <a:t> to develop these roles further into the future</a:t>
            </a:r>
            <a:endParaRPr lang="sv-SE" dirty="0"/>
          </a:p>
        </p:txBody>
      </p:sp>
      <p:sp>
        <p:nvSpPr>
          <p:cNvPr id="4" name="Subtitle 3"/>
          <p:cNvSpPr>
            <a:spLocks noGrp="1"/>
          </p:cNvSpPr>
          <p:nvPr>
            <p:ph type="subTitle" idx="13"/>
          </p:nvPr>
        </p:nvSpPr>
        <p:spPr/>
        <p:txBody>
          <a:bodyPr/>
          <a:lstStyle/>
          <a:p>
            <a:endParaRPr lang="sv-SE"/>
          </a:p>
        </p:txBody>
      </p:sp>
    </p:spTree>
    <p:extLst>
      <p:ext uri="{BB962C8B-B14F-4D97-AF65-F5344CB8AC3E}">
        <p14:creationId xmlns:p14="http://schemas.microsoft.com/office/powerpoint/2010/main" val="12877061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p:cNvSpPr>
            <a:spLocks noGrp="1"/>
          </p:cNvSpPr>
          <p:nvPr>
            <p:ph type="title"/>
          </p:nvPr>
        </p:nvSpPr>
        <p:spPr>
          <a:xfrm>
            <a:off x="565320" y="447371"/>
            <a:ext cx="8496000" cy="432000"/>
          </a:xfrm>
        </p:spPr>
        <p:txBody>
          <a:bodyPr/>
          <a:lstStyle/>
          <a:p>
            <a:r>
              <a:rPr lang="en-GB" sz="2400" b="1" dirty="0">
                <a:solidFill>
                  <a:schemeClr val="tx2"/>
                </a:solidFill>
              </a:rPr>
              <a:t>Speaker</a:t>
            </a:r>
          </a:p>
        </p:txBody>
      </p:sp>
      <p:sp>
        <p:nvSpPr>
          <p:cNvPr id="10" name="Text Placeholder 4"/>
          <p:cNvSpPr>
            <a:spLocks noGrp="1"/>
          </p:cNvSpPr>
          <p:nvPr>
            <p:ph type="body" idx="4294967295"/>
          </p:nvPr>
        </p:nvSpPr>
        <p:spPr>
          <a:xfrm>
            <a:off x="565320" y="1456146"/>
            <a:ext cx="5791651" cy="410300"/>
          </a:xfrm>
          <a:prstGeom prst="rect">
            <a:avLst/>
          </a:prstGeom>
        </p:spPr>
        <p:txBody>
          <a:bodyPr/>
          <a:lstStyle/>
          <a:p>
            <a:pPr marL="0" indent="0">
              <a:buNone/>
            </a:pPr>
            <a:r>
              <a:rPr lang="en-GB" b="1" dirty="0"/>
              <a:t>Gonçalo Sousa Pinto </a:t>
            </a:r>
          </a:p>
          <a:p>
            <a:pPr marL="0" indent="0">
              <a:buNone/>
            </a:pPr>
            <a:r>
              <a:rPr lang="en-GB" dirty="0">
                <a:solidFill>
                  <a:schemeClr val="tx2"/>
                </a:solidFill>
              </a:rPr>
              <a:t>FIP Lead for Practice Development and Transformation</a:t>
            </a:r>
          </a:p>
        </p:txBody>
      </p:sp>
      <p:sp>
        <p:nvSpPr>
          <p:cNvPr id="12" name="Content Placeholder 1"/>
          <p:cNvSpPr txBox="1">
            <a:spLocks/>
          </p:cNvSpPr>
          <p:nvPr/>
        </p:nvSpPr>
        <p:spPr>
          <a:xfrm>
            <a:off x="565320" y="974583"/>
            <a:ext cx="5791651" cy="3448917"/>
          </a:xfrm>
          <a:prstGeom prst="rect">
            <a:avLst/>
          </a:prstGeom>
        </p:spPr>
        <p:txBody>
          <a:bodyPr vert="horz" lIns="0" tIns="0" rIns="0" bIns="0" rtlCol="0" anchor="t" anchorCtr="0">
            <a:noAutofit/>
          </a:bodyPr>
          <a:lstStyle>
            <a:lvl1pPr marL="0" indent="0" algn="l" defTabSz="914400" rtl="0" eaLnBrk="1" latinLnBrk="0" hangingPunct="1">
              <a:lnSpc>
                <a:spcPts val="2400"/>
              </a:lnSpc>
              <a:spcBef>
                <a:spcPts val="0"/>
              </a:spcBef>
              <a:buClr>
                <a:schemeClr val="tx1"/>
              </a:buClr>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ts val="2400"/>
              </a:lnSpc>
              <a:spcBef>
                <a:spcPts val="0"/>
              </a:spcBef>
              <a:buClr>
                <a:schemeClr val="tx2"/>
              </a:buClr>
              <a:buFont typeface="Arial" panose="020B0604020202020204" pitchFamily="34" charset="0"/>
              <a:buNone/>
              <a:defRPr sz="2000" i="1" kern="1200">
                <a:solidFill>
                  <a:schemeClr val="tx1">
                    <a:tint val="75000"/>
                  </a:schemeClr>
                </a:solidFill>
                <a:latin typeface="+mn-lt"/>
                <a:ea typeface="+mn-ea"/>
                <a:cs typeface="+mn-cs"/>
              </a:defRPr>
            </a:lvl2pPr>
            <a:lvl3pPr marL="914400" indent="0" algn="l" defTabSz="914400" rtl="0" eaLnBrk="1" latinLnBrk="0" hangingPunct="1">
              <a:lnSpc>
                <a:spcPts val="2400"/>
              </a:lnSpc>
              <a:spcBef>
                <a:spcPts val="0"/>
              </a:spcBef>
              <a:buClr>
                <a:schemeClr val="tx2"/>
              </a:buClr>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ts val="2400"/>
              </a:lnSpc>
              <a:spcBef>
                <a:spcPts val="0"/>
              </a:spcBef>
              <a:buClr>
                <a:schemeClr val="tx2"/>
              </a:buClr>
              <a:buFont typeface="Arial" panose="020B0604020202020204" pitchFamily="34" charset="0"/>
              <a:buNone/>
              <a:defRPr sz="1600" i="1" kern="1200">
                <a:solidFill>
                  <a:schemeClr val="tx1">
                    <a:tint val="75000"/>
                  </a:schemeClr>
                </a:solidFill>
                <a:latin typeface="+mn-lt"/>
                <a:ea typeface="+mn-ea"/>
                <a:cs typeface="+mn-cs"/>
              </a:defRPr>
            </a:lvl4pPr>
            <a:lvl5pPr marL="1828800" indent="0" algn="l" defTabSz="914400" rtl="0" eaLnBrk="1" latinLnBrk="0" hangingPunct="1">
              <a:lnSpc>
                <a:spcPts val="2400"/>
              </a:lnSpc>
              <a:spcBef>
                <a:spcPts val="0"/>
              </a:spcBef>
              <a:buClr>
                <a:schemeClr val="tx2"/>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ts val="2400"/>
              </a:lnSpc>
              <a:spcBef>
                <a:spcPts val="0"/>
              </a:spcBef>
              <a:spcAft>
                <a:spcPts val="0"/>
              </a:spcAft>
              <a:buClr>
                <a:prstClr val="black"/>
              </a:buClr>
              <a:buSzTx/>
              <a:buFont typeface="Arial" panose="020B0604020202020204" pitchFamily="34" charset="0"/>
              <a:buNone/>
              <a:tabLst/>
              <a:defRPr/>
            </a:pPr>
            <a:endPar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 name="Footer Placeholder 1"/>
          <p:cNvSpPr>
            <a:spLocks noGrp="1"/>
          </p:cNvSpPr>
          <p:nvPr>
            <p:ph type="ftr" sz="quarter" idx="11"/>
          </p:nvPr>
        </p:nvSpPr>
        <p:spPr>
          <a:xfrm>
            <a:off x="2841361" y="4599672"/>
            <a:ext cx="5791651" cy="42068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a:ea typeface="+mn-ea"/>
                <a:cs typeface="+mn-cs"/>
              </a:rPr>
              <a:t>©FIP: All the information in this video are confidential and cannot be copied, downloaded or reproduced without the formal approval of FIP (International Pharmaceutical Federation). </a:t>
            </a: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2" name="Picture 1">
            <a:extLst>
              <a:ext uri="{FF2B5EF4-FFF2-40B4-BE49-F238E27FC236}">
                <a16:creationId xmlns:a16="http://schemas.microsoft.com/office/drawing/2014/main" id="{4DDF3AB8-92C7-49F5-B128-B0776D46F6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1010" y="1325753"/>
            <a:ext cx="1728179" cy="2491994"/>
          </a:xfrm>
          <a:prstGeom prst="rect">
            <a:avLst/>
          </a:prstGeom>
        </p:spPr>
      </p:pic>
    </p:spTree>
    <p:extLst>
      <p:ext uri="{BB962C8B-B14F-4D97-AF65-F5344CB8AC3E}">
        <p14:creationId xmlns:p14="http://schemas.microsoft.com/office/powerpoint/2010/main" val="42237526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93342-11A5-4A25-879C-14A196FCC0D2}"/>
              </a:ext>
            </a:extLst>
          </p:cNvPr>
          <p:cNvSpPr>
            <a:spLocks noGrp="1"/>
          </p:cNvSpPr>
          <p:nvPr>
            <p:ph type="title"/>
          </p:nvPr>
        </p:nvSpPr>
        <p:spPr>
          <a:xfrm>
            <a:off x="598277" y="1382750"/>
            <a:ext cx="3891947" cy="2958138"/>
          </a:xfrm>
        </p:spPr>
        <p:txBody>
          <a:bodyPr/>
          <a:lstStyle/>
          <a:p>
            <a:pPr>
              <a:lnSpc>
                <a:spcPct val="100000"/>
              </a:lnSpc>
            </a:pPr>
            <a:r>
              <a:rPr lang="en-HK" sz="2400" b="1" dirty="0">
                <a:solidFill>
                  <a:schemeClr val="tx2"/>
                </a:solidFill>
              </a:rPr>
              <a:t>An overview of pharmacy’s impact on immunisation coverage: </a:t>
            </a:r>
            <a:br>
              <a:rPr lang="en-HK" sz="2400" b="1" dirty="0">
                <a:solidFill>
                  <a:schemeClr val="tx2"/>
                </a:solidFill>
              </a:rPr>
            </a:br>
            <a:r>
              <a:rPr lang="en-HK" sz="2400" b="1" dirty="0">
                <a:solidFill>
                  <a:schemeClr val="tx2"/>
                </a:solidFill>
              </a:rPr>
              <a:t>A global survey</a:t>
            </a:r>
            <a:br>
              <a:rPr lang="en-HK" sz="2400" b="1" dirty="0">
                <a:solidFill>
                  <a:schemeClr val="tx2"/>
                </a:solidFill>
              </a:rPr>
            </a:br>
            <a:br>
              <a:rPr lang="en-HK" sz="2400" dirty="0"/>
            </a:br>
            <a:r>
              <a:rPr lang="en-HK" sz="1600" dirty="0"/>
              <a:t>Released 4 August 2020</a:t>
            </a:r>
            <a:br>
              <a:rPr lang="en-HK" sz="1600" dirty="0"/>
            </a:br>
            <a:br>
              <a:rPr lang="en-HK" sz="1600" dirty="0"/>
            </a:br>
            <a:r>
              <a:rPr lang="en-HK" sz="1600" dirty="0"/>
              <a:t>Available at:</a:t>
            </a:r>
            <a:br>
              <a:rPr lang="en-HK" sz="1600" dirty="0"/>
            </a:br>
            <a:r>
              <a:rPr lang="en-GB" sz="1600" dirty="0">
                <a:hlinkClick r:id="rId2"/>
              </a:rPr>
              <a:t>https://www.fip.org/file/4751</a:t>
            </a:r>
            <a:r>
              <a:rPr lang="en-GB" sz="1600" dirty="0"/>
              <a:t>  </a:t>
            </a:r>
          </a:p>
        </p:txBody>
      </p:sp>
      <p:pic>
        <p:nvPicPr>
          <p:cNvPr id="5" name="Picture 4" descr="A picture containing holding, person, young, person&#10;&#10;Description automatically generated">
            <a:extLst>
              <a:ext uri="{FF2B5EF4-FFF2-40B4-BE49-F238E27FC236}">
                <a16:creationId xmlns:a16="http://schemas.microsoft.com/office/drawing/2014/main" id="{3B527164-6D47-4841-96CD-CB225642E9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285" y="266622"/>
            <a:ext cx="3268920" cy="461025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4049952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75785" y="1093887"/>
            <a:ext cx="8616176" cy="3307128"/>
          </a:xfrm>
        </p:spPr>
        <p:txBody>
          <a:bodyPr>
            <a:noAutofit/>
          </a:bodyPr>
          <a:lstStyle/>
          <a:p>
            <a:pPr>
              <a:lnSpc>
                <a:spcPct val="100000"/>
              </a:lnSpc>
              <a:spcAft>
                <a:spcPts val="600"/>
              </a:spcAft>
            </a:pPr>
            <a:r>
              <a:rPr lang="en-GB" sz="1600" dirty="0">
                <a:solidFill>
                  <a:schemeClr val="tx1"/>
                </a:solidFill>
              </a:rPr>
              <a:t>Over 26 infectious diseases can be effectively prevented by a vaccine (1)</a:t>
            </a:r>
          </a:p>
          <a:p>
            <a:pPr>
              <a:lnSpc>
                <a:spcPct val="100000"/>
              </a:lnSpc>
              <a:spcAft>
                <a:spcPts val="600"/>
              </a:spcAft>
            </a:pPr>
            <a:endParaRPr lang="en-US" sz="1600" dirty="0">
              <a:solidFill>
                <a:schemeClr val="tx1"/>
              </a:solidFill>
            </a:endParaRPr>
          </a:p>
          <a:p>
            <a:pPr>
              <a:lnSpc>
                <a:spcPct val="100000"/>
              </a:lnSpc>
              <a:spcAft>
                <a:spcPts val="600"/>
              </a:spcAft>
            </a:pPr>
            <a:r>
              <a:rPr lang="en-US" sz="1600" dirty="0" err="1">
                <a:solidFill>
                  <a:schemeClr val="tx1"/>
                </a:solidFill>
              </a:rPr>
              <a:t>Immunisation</a:t>
            </a:r>
            <a:r>
              <a:rPr lang="en-US" sz="1600" dirty="0">
                <a:solidFill>
                  <a:schemeClr val="tx1"/>
                </a:solidFill>
              </a:rPr>
              <a:t> currently averts an estimated 2 to 3 million deaths every year (1) </a:t>
            </a:r>
          </a:p>
          <a:p>
            <a:pPr lvl="1">
              <a:lnSpc>
                <a:spcPct val="100000"/>
              </a:lnSpc>
              <a:spcAft>
                <a:spcPts val="600"/>
              </a:spcAft>
            </a:pPr>
            <a:r>
              <a:rPr lang="en-US" dirty="0">
                <a:solidFill>
                  <a:schemeClr val="tx1"/>
                </a:solidFill>
              </a:rPr>
              <a:t>An additional 1.5 million deaths could be avoided if global vaccination coverage improves</a:t>
            </a:r>
          </a:p>
          <a:p>
            <a:pPr>
              <a:lnSpc>
                <a:spcPct val="100000"/>
              </a:lnSpc>
              <a:spcAft>
                <a:spcPts val="600"/>
              </a:spcAft>
            </a:pPr>
            <a:endParaRPr lang="en-GB" sz="1600" dirty="0">
              <a:solidFill>
                <a:schemeClr val="tx1"/>
              </a:solidFill>
            </a:endParaRPr>
          </a:p>
          <a:p>
            <a:pPr>
              <a:lnSpc>
                <a:spcPct val="100000"/>
              </a:lnSpc>
              <a:spcAft>
                <a:spcPts val="600"/>
              </a:spcAft>
            </a:pPr>
            <a:r>
              <a:rPr lang="en-GB" sz="1600" dirty="0">
                <a:solidFill>
                  <a:schemeClr val="tx1"/>
                </a:solidFill>
              </a:rPr>
              <a:t>There are now vaccines to protect against malaria, dengue and Ebola virus disease, and promising vaccines against respiratory syncytial virus, tuberculosis and all influenza virus strains are in the pipeline (2) – and COVID-19. </a:t>
            </a:r>
          </a:p>
          <a:p>
            <a:pPr>
              <a:lnSpc>
                <a:spcPct val="100000"/>
              </a:lnSpc>
              <a:spcAft>
                <a:spcPts val="600"/>
              </a:spcAft>
            </a:pPr>
            <a:endParaRPr lang="en-GB" sz="1600" dirty="0">
              <a:solidFill>
                <a:schemeClr val="tx1"/>
              </a:solidFill>
            </a:endParaRPr>
          </a:p>
          <a:p>
            <a:pPr>
              <a:lnSpc>
                <a:spcPct val="100000"/>
              </a:lnSpc>
              <a:spcAft>
                <a:spcPts val="600"/>
              </a:spcAft>
            </a:pPr>
            <a:r>
              <a:rPr lang="en-GB" sz="1600" dirty="0">
                <a:solidFill>
                  <a:schemeClr val="tx1"/>
                </a:solidFill>
              </a:rPr>
              <a:t>Increasingly, vaccines are protecting health beyond infancy – in adolescence and adulthood, during pregnancy and for older people. (2) </a:t>
            </a:r>
            <a:endParaRPr lang="en-US" sz="1600" dirty="0">
              <a:solidFill>
                <a:schemeClr val="tx1"/>
              </a:solidFill>
            </a:endParaRPr>
          </a:p>
        </p:txBody>
      </p:sp>
      <p:sp>
        <p:nvSpPr>
          <p:cNvPr id="2" name="Title 1"/>
          <p:cNvSpPr>
            <a:spLocks noGrp="1"/>
          </p:cNvSpPr>
          <p:nvPr>
            <p:ph type="title"/>
          </p:nvPr>
        </p:nvSpPr>
        <p:spPr>
          <a:xfrm>
            <a:off x="603899" y="515434"/>
            <a:ext cx="7559658" cy="392523"/>
          </a:xfrm>
        </p:spPr>
        <p:txBody>
          <a:bodyPr vert="horz" lIns="0" tIns="0" rIns="0" bIns="0" rtlCol="0" anchor="ctr" anchorCtr="0">
            <a:noAutofit/>
          </a:bodyPr>
          <a:lstStyle/>
          <a:p>
            <a:r>
              <a:rPr lang="en-US" b="1" dirty="0">
                <a:solidFill>
                  <a:schemeClr val="tx2"/>
                </a:solidFill>
              </a:rPr>
              <a:t>WHO – Impact of vaccines on global health</a:t>
            </a:r>
          </a:p>
        </p:txBody>
      </p:sp>
      <p:sp>
        <p:nvSpPr>
          <p:cNvPr id="6" name="Rectangle 5"/>
          <p:cNvSpPr/>
          <p:nvPr/>
        </p:nvSpPr>
        <p:spPr>
          <a:xfrm>
            <a:off x="4383728" y="4497169"/>
            <a:ext cx="4281941" cy="646331"/>
          </a:xfrm>
          <a:prstGeom prst="rect">
            <a:avLst/>
          </a:prstGeom>
        </p:spPr>
        <p:txBody>
          <a:bodyPr wrap="none">
            <a:spAutoFit/>
          </a:bodyPr>
          <a:lstStyle/>
          <a:p>
            <a:r>
              <a:rPr lang="en-US" sz="900" dirty="0"/>
              <a:t>(1) WHO 2017 Fact Sheet:  </a:t>
            </a:r>
            <a:r>
              <a:rPr lang="en-US" sz="900" dirty="0">
                <a:hlinkClick r:id="rId3"/>
              </a:rPr>
              <a:t>http://www.who.int/mediacentre/factsheets/fs378/en/</a:t>
            </a:r>
            <a:endParaRPr lang="en-US" sz="900" dirty="0"/>
          </a:p>
          <a:p>
            <a:r>
              <a:rPr lang="en-US" sz="900" dirty="0"/>
              <a:t>(2) WHO. </a:t>
            </a:r>
            <a:r>
              <a:rPr lang="en-GB" sz="900" dirty="0"/>
              <a:t>Immunization Agenda 2030 A global strategy to leave no one behind.</a:t>
            </a:r>
            <a:r>
              <a:rPr lang="en-US" sz="900" dirty="0"/>
              <a:t> </a:t>
            </a:r>
            <a:br>
              <a:rPr lang="en-US" sz="900" dirty="0"/>
            </a:br>
            <a:r>
              <a:rPr lang="en-GB" sz="900" dirty="0">
                <a:hlinkClick r:id="rId4"/>
              </a:rPr>
              <a:t>https://www.who.int/immunization/IA2030_draft_4_WHA.pdf?ua=1</a:t>
            </a:r>
            <a:endParaRPr lang="en-US" sz="900" dirty="0"/>
          </a:p>
          <a:p>
            <a:endParaRPr lang="en-US" sz="900" dirty="0"/>
          </a:p>
        </p:txBody>
      </p:sp>
      <p:pic>
        <p:nvPicPr>
          <p:cNvPr id="7" name="Picture 2" descr="Resultado de imagen de world health organization">
            <a:extLst>
              <a:ext uri="{FF2B5EF4-FFF2-40B4-BE49-F238E27FC236}">
                <a16:creationId xmlns:a16="http://schemas.microsoft.com/office/drawing/2014/main" id="{770A6CB0-7D11-47E6-AD30-056D4E8544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4740" y="275260"/>
            <a:ext cx="1060929" cy="1060929"/>
          </a:xfrm>
          <a:prstGeom prst="rect">
            <a:avLst/>
          </a:prstGeom>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9382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A3EA29-6CF2-4AE9-9E5B-24992B2A63E1}"/>
              </a:ext>
            </a:extLst>
          </p:cNvPr>
          <p:cNvSpPr/>
          <p:nvPr/>
        </p:nvSpPr>
        <p:spPr>
          <a:xfrm>
            <a:off x="504062" y="455669"/>
            <a:ext cx="5014995" cy="3385542"/>
          </a:xfrm>
          <a:prstGeom prst="rect">
            <a:avLst/>
          </a:prstGeom>
        </p:spPr>
        <p:txBody>
          <a:bodyPr wrap="square">
            <a:spAutoFit/>
          </a:bodyPr>
          <a:lstStyle/>
          <a:p>
            <a:r>
              <a:rPr lang="en-GB" sz="1600" b="1" dirty="0">
                <a:solidFill>
                  <a:schemeClr val="tx2"/>
                </a:solidFill>
              </a:rPr>
              <a:t>WHO Immunization Agenda 2030: </a:t>
            </a:r>
          </a:p>
          <a:p>
            <a:r>
              <a:rPr lang="en-GB" sz="1600" b="1" dirty="0">
                <a:solidFill>
                  <a:schemeClr val="tx2"/>
                </a:solidFill>
              </a:rPr>
              <a:t>A Global Strategy to Leave No One Behind</a:t>
            </a:r>
          </a:p>
          <a:p>
            <a:endParaRPr lang="en-GB" sz="1400" b="1" dirty="0">
              <a:solidFill>
                <a:srgbClr val="3C4245"/>
              </a:solidFill>
              <a:latin typeface="Arial" panose="020B0604020202020204" pitchFamily="34" charset="0"/>
            </a:endParaRPr>
          </a:p>
          <a:p>
            <a:r>
              <a:rPr lang="en-GB" sz="1400" dirty="0">
                <a:solidFill>
                  <a:srgbClr val="3C4245"/>
                </a:solidFill>
                <a:latin typeface="Arial" panose="020B0604020202020204" pitchFamily="34" charset="0"/>
              </a:rPr>
              <a:t>Builds on and addresses gaps left by the Global Vaccine Action Plan 2011-2020</a:t>
            </a:r>
          </a:p>
          <a:p>
            <a:endParaRPr lang="en-GB" sz="1400" dirty="0">
              <a:solidFill>
                <a:srgbClr val="3C4245"/>
              </a:solidFill>
              <a:latin typeface="Arial" panose="020B0604020202020204" pitchFamily="34" charset="0"/>
            </a:endParaRPr>
          </a:p>
          <a:p>
            <a:r>
              <a:rPr lang="en-GB" sz="1400" dirty="0">
                <a:solidFill>
                  <a:srgbClr val="3C4245"/>
                </a:solidFill>
                <a:latin typeface="Arial" panose="020B0604020202020204" pitchFamily="34" charset="0"/>
              </a:rPr>
              <a:t>Sets an ambitious, overarching global vision and strategy for vaccines and immunisation for the decade 2021–2030. </a:t>
            </a:r>
          </a:p>
          <a:p>
            <a:endParaRPr lang="en-GB" sz="1400" dirty="0">
              <a:solidFill>
                <a:srgbClr val="3C4245"/>
              </a:solidFill>
              <a:latin typeface="Arial" panose="020B0604020202020204" pitchFamily="34" charset="0"/>
            </a:endParaRPr>
          </a:p>
          <a:p>
            <a:r>
              <a:rPr lang="en-GB" sz="1400" dirty="0">
                <a:solidFill>
                  <a:srgbClr val="3C4245"/>
                </a:solidFill>
                <a:latin typeface="Arial" panose="020B0604020202020204" pitchFamily="34" charset="0"/>
              </a:rPr>
              <a:t>Will come into effect by the end of 2020. </a:t>
            </a:r>
          </a:p>
          <a:p>
            <a:endParaRPr lang="en-GB" sz="1400" b="0" i="0" dirty="0">
              <a:solidFill>
                <a:srgbClr val="3C4245"/>
              </a:solidFill>
              <a:effectLst/>
              <a:latin typeface="Arial" panose="020B0604020202020204" pitchFamily="34" charset="0"/>
            </a:endParaRPr>
          </a:p>
          <a:p>
            <a:r>
              <a:rPr lang="en-GB" sz="1400" b="1" dirty="0">
                <a:solidFill>
                  <a:schemeClr val="tx2"/>
                </a:solidFill>
              </a:rPr>
              <a:t>“Through collective </a:t>
            </a:r>
            <a:r>
              <a:rPr lang="en-GB" sz="1400" b="1" dirty="0" err="1">
                <a:solidFill>
                  <a:schemeClr val="tx2"/>
                </a:solidFill>
              </a:rPr>
              <a:t>endeavor</a:t>
            </a:r>
            <a:r>
              <a:rPr lang="en-GB" sz="1400" b="1" dirty="0">
                <a:solidFill>
                  <a:schemeClr val="tx2"/>
                </a:solidFill>
              </a:rPr>
              <a:t>, countries and partners will achieve the vision for the decade: A world where everyone, everywhere, at every age, fully benefits from vaccines for good health and well-being.”</a:t>
            </a:r>
            <a:endParaRPr lang="en-GB" sz="1400" b="1" i="0" dirty="0">
              <a:solidFill>
                <a:schemeClr val="tx2"/>
              </a:solidFill>
              <a:effectLst/>
              <a:latin typeface="Arial" panose="020B0604020202020204" pitchFamily="34" charset="0"/>
            </a:endParaRPr>
          </a:p>
        </p:txBody>
      </p:sp>
      <p:pic>
        <p:nvPicPr>
          <p:cNvPr id="5" name="Picture 4">
            <a:extLst>
              <a:ext uri="{FF2B5EF4-FFF2-40B4-BE49-F238E27FC236}">
                <a16:creationId xmlns:a16="http://schemas.microsoft.com/office/drawing/2014/main" id="{65E583E4-D4E4-44CD-89C4-AF94409F98C6}"/>
              </a:ext>
            </a:extLst>
          </p:cNvPr>
          <p:cNvPicPr>
            <a:picLocks noChangeAspect="1"/>
          </p:cNvPicPr>
          <p:nvPr/>
        </p:nvPicPr>
        <p:blipFill>
          <a:blip r:embed="rId2"/>
          <a:stretch>
            <a:fillRect/>
          </a:stretch>
        </p:blipFill>
        <p:spPr>
          <a:xfrm>
            <a:off x="5894237" y="364273"/>
            <a:ext cx="2957467" cy="4194949"/>
          </a:xfrm>
          <a:prstGeom prst="rect">
            <a:avLst/>
          </a:prstGeom>
        </p:spPr>
      </p:pic>
      <p:sp>
        <p:nvSpPr>
          <p:cNvPr id="17" name="Rectangle 16">
            <a:extLst>
              <a:ext uri="{FF2B5EF4-FFF2-40B4-BE49-F238E27FC236}">
                <a16:creationId xmlns:a16="http://schemas.microsoft.com/office/drawing/2014/main" id="{08155EB6-99DF-4BD3-8D1B-BC2FE54C8A89}"/>
              </a:ext>
            </a:extLst>
          </p:cNvPr>
          <p:cNvSpPr/>
          <p:nvPr/>
        </p:nvSpPr>
        <p:spPr>
          <a:xfrm>
            <a:off x="4762123" y="4687831"/>
            <a:ext cx="4089581" cy="369332"/>
          </a:xfrm>
          <a:prstGeom prst="rect">
            <a:avLst/>
          </a:prstGeom>
        </p:spPr>
        <p:txBody>
          <a:bodyPr wrap="none">
            <a:spAutoFit/>
          </a:bodyPr>
          <a:lstStyle/>
          <a:p>
            <a:r>
              <a:rPr lang="en-US" sz="900" dirty="0"/>
              <a:t>WHO. </a:t>
            </a:r>
            <a:r>
              <a:rPr lang="en-GB" sz="900" dirty="0"/>
              <a:t>Immunization Agenda 2030 A global strategy to leave no one behind.</a:t>
            </a:r>
            <a:r>
              <a:rPr lang="en-US" sz="900" dirty="0"/>
              <a:t> </a:t>
            </a:r>
            <a:br>
              <a:rPr lang="en-US" sz="900" dirty="0"/>
            </a:br>
            <a:r>
              <a:rPr lang="en-GB" sz="900" dirty="0">
                <a:hlinkClick r:id="rId3"/>
              </a:rPr>
              <a:t>https://www.who.int/immunization/IA2030_draft_4_WHA.pdf?ua=1</a:t>
            </a:r>
            <a:endParaRPr lang="en-US" sz="900" dirty="0"/>
          </a:p>
        </p:txBody>
      </p:sp>
    </p:spTree>
    <p:extLst>
      <p:ext uri="{BB962C8B-B14F-4D97-AF65-F5344CB8AC3E}">
        <p14:creationId xmlns:p14="http://schemas.microsoft.com/office/powerpoint/2010/main" val="31950154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A3EA29-6CF2-4AE9-9E5B-24992B2A63E1}"/>
              </a:ext>
            </a:extLst>
          </p:cNvPr>
          <p:cNvSpPr/>
          <p:nvPr/>
        </p:nvSpPr>
        <p:spPr>
          <a:xfrm>
            <a:off x="504062" y="455669"/>
            <a:ext cx="5014995" cy="3170099"/>
          </a:xfrm>
          <a:prstGeom prst="rect">
            <a:avLst/>
          </a:prstGeom>
        </p:spPr>
        <p:txBody>
          <a:bodyPr wrap="square">
            <a:spAutoFit/>
          </a:bodyPr>
          <a:lstStyle/>
          <a:p>
            <a:r>
              <a:rPr lang="en-GB" sz="1600" b="1" dirty="0">
                <a:solidFill>
                  <a:schemeClr val="tx2"/>
                </a:solidFill>
              </a:rPr>
              <a:t>WHO Immunization Agenda 2030: </a:t>
            </a:r>
          </a:p>
          <a:p>
            <a:r>
              <a:rPr lang="en-GB" sz="1600" b="1" dirty="0">
                <a:solidFill>
                  <a:schemeClr val="tx2"/>
                </a:solidFill>
              </a:rPr>
              <a:t>A Global Strategy to Leave No One Behind</a:t>
            </a:r>
          </a:p>
          <a:p>
            <a:endParaRPr lang="en-GB" sz="1400" b="1" dirty="0">
              <a:solidFill>
                <a:srgbClr val="3C4245"/>
              </a:solidFill>
              <a:latin typeface="Arial" panose="020B0604020202020204" pitchFamily="34" charset="0"/>
            </a:endParaRPr>
          </a:p>
          <a:p>
            <a:pPr marL="285750" indent="-285750">
              <a:buFont typeface="Arial" panose="020B0604020202020204" pitchFamily="34" charset="0"/>
              <a:buChar char="•"/>
            </a:pPr>
            <a:r>
              <a:rPr lang="en-GB" sz="1400" dirty="0"/>
              <a:t>Vaccines are critical to the prevention and control of many communicable diseases and therefore </a:t>
            </a:r>
            <a:r>
              <a:rPr lang="en-GB" sz="1400" b="1" dirty="0"/>
              <a:t>underpin global health security. </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a:t>They are also critical for addressing emerging infectious diseases, for example by </a:t>
            </a:r>
            <a:r>
              <a:rPr lang="en-GB" sz="1400" b="1" dirty="0"/>
              <a:t>containing or limiting outbreaks or combatting the spread of antimicrobial resistance</a:t>
            </a:r>
            <a:r>
              <a:rPr lang="en-GB" sz="1400" dirty="0"/>
              <a:t>.</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a:t>Vaccines will help keep an estimated 24 million people from falling into poverty by 2030. </a:t>
            </a:r>
            <a:endParaRPr lang="en-GB" sz="1400" b="1" i="0" dirty="0">
              <a:solidFill>
                <a:schemeClr val="tx2"/>
              </a:solidFill>
              <a:effectLst/>
              <a:latin typeface="Arial" panose="020B0604020202020204" pitchFamily="34" charset="0"/>
            </a:endParaRPr>
          </a:p>
        </p:txBody>
      </p:sp>
      <p:sp>
        <p:nvSpPr>
          <p:cNvPr id="17" name="Rectangle 16">
            <a:extLst>
              <a:ext uri="{FF2B5EF4-FFF2-40B4-BE49-F238E27FC236}">
                <a16:creationId xmlns:a16="http://schemas.microsoft.com/office/drawing/2014/main" id="{08155EB6-99DF-4BD3-8D1B-BC2FE54C8A89}"/>
              </a:ext>
            </a:extLst>
          </p:cNvPr>
          <p:cNvSpPr/>
          <p:nvPr/>
        </p:nvSpPr>
        <p:spPr>
          <a:xfrm>
            <a:off x="4762123" y="4687831"/>
            <a:ext cx="4089581" cy="369332"/>
          </a:xfrm>
          <a:prstGeom prst="rect">
            <a:avLst/>
          </a:prstGeom>
        </p:spPr>
        <p:txBody>
          <a:bodyPr wrap="none">
            <a:spAutoFit/>
          </a:bodyPr>
          <a:lstStyle/>
          <a:p>
            <a:r>
              <a:rPr lang="en-US" sz="900" dirty="0"/>
              <a:t>WHO. </a:t>
            </a:r>
            <a:r>
              <a:rPr lang="en-GB" sz="900" dirty="0"/>
              <a:t>Immunization Agenda 2030 A global strategy to leave no one behind.</a:t>
            </a:r>
            <a:r>
              <a:rPr lang="en-US" sz="900" dirty="0"/>
              <a:t> </a:t>
            </a:r>
            <a:br>
              <a:rPr lang="en-US" sz="900" dirty="0"/>
            </a:br>
            <a:r>
              <a:rPr lang="en-GB" sz="900" dirty="0">
                <a:hlinkClick r:id="rId2"/>
              </a:rPr>
              <a:t>https://www.who.int/immunization/IA2030_draft_4_WHA.pdf?ua=1</a:t>
            </a:r>
            <a:endParaRPr lang="en-US" sz="900" dirty="0"/>
          </a:p>
        </p:txBody>
      </p:sp>
      <p:pic>
        <p:nvPicPr>
          <p:cNvPr id="6" name="Picture 2" descr="Resultado de imagen de world health organization">
            <a:extLst>
              <a:ext uri="{FF2B5EF4-FFF2-40B4-BE49-F238E27FC236}">
                <a16:creationId xmlns:a16="http://schemas.microsoft.com/office/drawing/2014/main" id="{E1841B64-8FB6-4E08-8783-D34F23E150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6975" y="1296865"/>
            <a:ext cx="2363490" cy="2363490"/>
          </a:xfrm>
          <a:prstGeom prst="rect">
            <a:avLst/>
          </a:prstGeom>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9551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101BA40-AECF-4D42-B576-11FE843937F1}"/>
              </a:ext>
            </a:extLst>
          </p:cNvPr>
          <p:cNvSpPr>
            <a:spLocks noGrp="1"/>
          </p:cNvSpPr>
          <p:nvPr>
            <p:ph idx="1"/>
          </p:nvPr>
        </p:nvSpPr>
        <p:spPr/>
        <p:txBody>
          <a:bodyPr/>
          <a:lstStyle/>
          <a:p>
            <a:endParaRPr lang="en-GB"/>
          </a:p>
        </p:txBody>
      </p:sp>
      <p:pic>
        <p:nvPicPr>
          <p:cNvPr id="7" name="Picture 6">
            <a:extLst>
              <a:ext uri="{FF2B5EF4-FFF2-40B4-BE49-F238E27FC236}">
                <a16:creationId xmlns:a16="http://schemas.microsoft.com/office/drawing/2014/main" id="{B3DF579A-1532-4BE4-8DA9-CCA465262E94}"/>
              </a:ext>
            </a:extLst>
          </p:cNvPr>
          <p:cNvPicPr>
            <a:picLocks noChangeAspect="1"/>
          </p:cNvPicPr>
          <p:nvPr/>
        </p:nvPicPr>
        <p:blipFill>
          <a:blip r:embed="rId3"/>
          <a:stretch>
            <a:fillRect/>
          </a:stretch>
        </p:blipFill>
        <p:spPr>
          <a:xfrm>
            <a:off x="0" y="0"/>
            <a:ext cx="9144000" cy="4471179"/>
          </a:xfrm>
          <a:prstGeom prst="rect">
            <a:avLst/>
          </a:prstGeom>
        </p:spPr>
      </p:pic>
    </p:spTree>
    <p:extLst>
      <p:ext uri="{BB962C8B-B14F-4D97-AF65-F5344CB8AC3E}">
        <p14:creationId xmlns:p14="http://schemas.microsoft.com/office/powerpoint/2010/main" val="8823397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A3EA29-6CF2-4AE9-9E5B-24992B2A63E1}"/>
              </a:ext>
            </a:extLst>
          </p:cNvPr>
          <p:cNvSpPr/>
          <p:nvPr/>
        </p:nvSpPr>
        <p:spPr>
          <a:xfrm>
            <a:off x="504063" y="455669"/>
            <a:ext cx="3846908" cy="553998"/>
          </a:xfrm>
          <a:prstGeom prst="rect">
            <a:avLst/>
          </a:prstGeom>
        </p:spPr>
        <p:txBody>
          <a:bodyPr wrap="square">
            <a:spAutoFit/>
          </a:bodyPr>
          <a:lstStyle/>
          <a:p>
            <a:r>
              <a:rPr lang="en-GB" sz="1600" b="1" dirty="0">
                <a:solidFill>
                  <a:schemeClr val="tx2"/>
                </a:solidFill>
              </a:rPr>
              <a:t>WHO Immunization Agenda 2030: </a:t>
            </a:r>
          </a:p>
          <a:p>
            <a:r>
              <a:rPr lang="en-GB" sz="1400" b="1" dirty="0">
                <a:solidFill>
                  <a:schemeClr val="tx2"/>
                </a:solidFill>
              </a:rPr>
              <a:t>A Global Strategy to Leave No One Behind</a:t>
            </a:r>
          </a:p>
        </p:txBody>
      </p:sp>
      <p:sp>
        <p:nvSpPr>
          <p:cNvPr id="17" name="Rectangle 16">
            <a:extLst>
              <a:ext uri="{FF2B5EF4-FFF2-40B4-BE49-F238E27FC236}">
                <a16:creationId xmlns:a16="http://schemas.microsoft.com/office/drawing/2014/main" id="{08155EB6-99DF-4BD3-8D1B-BC2FE54C8A89}"/>
              </a:ext>
            </a:extLst>
          </p:cNvPr>
          <p:cNvSpPr/>
          <p:nvPr/>
        </p:nvSpPr>
        <p:spPr>
          <a:xfrm>
            <a:off x="482419" y="4016221"/>
            <a:ext cx="3184609" cy="307777"/>
          </a:xfrm>
          <a:prstGeom prst="rect">
            <a:avLst/>
          </a:prstGeom>
        </p:spPr>
        <p:txBody>
          <a:bodyPr wrap="square">
            <a:spAutoFit/>
          </a:bodyPr>
          <a:lstStyle/>
          <a:p>
            <a:r>
              <a:rPr lang="en-US" sz="700" dirty="0"/>
              <a:t>WHO. </a:t>
            </a:r>
            <a:r>
              <a:rPr lang="en-GB" sz="700" dirty="0"/>
              <a:t>Immunization Agenda 2030 A global strategy to leave no one behind.</a:t>
            </a:r>
            <a:r>
              <a:rPr lang="en-US" sz="700" dirty="0"/>
              <a:t> </a:t>
            </a:r>
            <a:br>
              <a:rPr lang="en-US" sz="700" dirty="0"/>
            </a:br>
            <a:r>
              <a:rPr lang="en-GB" sz="700" dirty="0">
                <a:hlinkClick r:id="rId2"/>
              </a:rPr>
              <a:t>https://www.who.int/immunization/IA2030_draft_4_WHA.pdf?ua=1</a:t>
            </a:r>
            <a:endParaRPr lang="en-US" sz="700" dirty="0"/>
          </a:p>
        </p:txBody>
      </p:sp>
      <p:pic>
        <p:nvPicPr>
          <p:cNvPr id="1026" name="Picture 2">
            <a:extLst>
              <a:ext uri="{FF2B5EF4-FFF2-40B4-BE49-F238E27FC236}">
                <a16:creationId xmlns:a16="http://schemas.microsoft.com/office/drawing/2014/main" id="{6999DBA6-DB55-4D79-AC29-4E75EC250E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0970" y="52323"/>
            <a:ext cx="4649787"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1E53D65-7F7E-4F06-B6C5-EA0BA315F363}"/>
              </a:ext>
            </a:extLst>
          </p:cNvPr>
          <p:cNvSpPr txBox="1"/>
          <p:nvPr/>
        </p:nvSpPr>
        <p:spPr>
          <a:xfrm>
            <a:off x="594732" y="1159727"/>
            <a:ext cx="3464312" cy="2954655"/>
          </a:xfrm>
          <a:prstGeom prst="rect">
            <a:avLst/>
          </a:prstGeom>
          <a:noFill/>
        </p:spPr>
        <p:txBody>
          <a:bodyPr wrap="square" rtlCol="0">
            <a:spAutoFit/>
          </a:bodyPr>
          <a:lstStyle/>
          <a:p>
            <a:r>
              <a:rPr lang="en-GB" dirty="0"/>
              <a:t>Strategic priority goals:</a:t>
            </a:r>
            <a:br>
              <a:rPr lang="en-GB" dirty="0"/>
            </a:br>
            <a:endParaRPr lang="en-GB" dirty="0"/>
          </a:p>
          <a:p>
            <a:r>
              <a:rPr lang="en-GB" sz="1200" dirty="0"/>
              <a:t>#3: Everyone is protected by full immunization, regardless of location, age, socioeconomic status or gender-related barriers.</a:t>
            </a:r>
          </a:p>
          <a:p>
            <a:endParaRPr lang="en-GB" sz="1200" dirty="0"/>
          </a:p>
          <a:p>
            <a:r>
              <a:rPr lang="en-GB" sz="1200" dirty="0"/>
              <a:t>#4: All people benefit from recommended immunizations throughout the life course, effectively integrated with other essential health services.</a:t>
            </a:r>
          </a:p>
          <a:p>
            <a:pPr marL="171450" indent="-171450">
              <a:buFont typeface="Arial" panose="020B0604020202020204" pitchFamily="34" charset="0"/>
              <a:buChar char="•"/>
            </a:pPr>
            <a:r>
              <a:rPr lang="en-GB" sz="1200" i="1" dirty="0"/>
              <a:t>Establish integrated delivery points of contact between immunization and other public health interventions for different target age groups.</a:t>
            </a:r>
          </a:p>
          <a:p>
            <a:endParaRPr lang="en-GB" dirty="0"/>
          </a:p>
        </p:txBody>
      </p:sp>
      <p:sp>
        <p:nvSpPr>
          <p:cNvPr id="3" name="Rectangle 2">
            <a:extLst>
              <a:ext uri="{FF2B5EF4-FFF2-40B4-BE49-F238E27FC236}">
                <a16:creationId xmlns:a16="http://schemas.microsoft.com/office/drawing/2014/main" id="{0DF197E5-98AC-4FED-9A0A-2C0259B7DCCB}"/>
              </a:ext>
            </a:extLst>
          </p:cNvPr>
          <p:cNvSpPr/>
          <p:nvPr/>
        </p:nvSpPr>
        <p:spPr>
          <a:xfrm>
            <a:off x="4237463" y="1795192"/>
            <a:ext cx="4906537" cy="5539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562CA2CA-8244-4A70-B67F-8ACB74F9CAC9}"/>
              </a:ext>
            </a:extLst>
          </p:cNvPr>
          <p:cNvSpPr/>
          <p:nvPr/>
        </p:nvSpPr>
        <p:spPr>
          <a:xfrm>
            <a:off x="4237463" y="2315556"/>
            <a:ext cx="4906537" cy="53172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58003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BECB8A6-0BBD-49F2-8A3E-DD4EB3E76CF4}"/>
              </a:ext>
            </a:extLst>
          </p:cNvPr>
          <p:cNvSpPr>
            <a:spLocks noGrp="1"/>
          </p:cNvSpPr>
          <p:nvPr>
            <p:ph type="body" idx="1"/>
          </p:nvPr>
        </p:nvSpPr>
        <p:spPr>
          <a:xfrm>
            <a:off x="671065" y="626062"/>
            <a:ext cx="1365891" cy="362679"/>
          </a:xfrm>
        </p:spPr>
        <p:txBody>
          <a:bodyPr/>
          <a:lstStyle/>
          <a:p>
            <a:r>
              <a:rPr lang="en-GB" b="1" dirty="0"/>
              <a:t>2016</a:t>
            </a:r>
          </a:p>
        </p:txBody>
      </p:sp>
      <p:pic>
        <p:nvPicPr>
          <p:cNvPr id="4" name="Picture 2">
            <a:extLst>
              <a:ext uri="{FF2B5EF4-FFF2-40B4-BE49-F238E27FC236}">
                <a16:creationId xmlns:a16="http://schemas.microsoft.com/office/drawing/2014/main" id="{6BBB4B89-0FD7-479F-841F-665DD58C2C4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770" t="17208" r="35107" b="5520"/>
          <a:stretch/>
        </p:blipFill>
        <p:spPr bwMode="auto">
          <a:xfrm>
            <a:off x="589291" y="1146162"/>
            <a:ext cx="2224234" cy="3104786"/>
          </a:xfrm>
          <a:prstGeom prst="rect">
            <a:avLst/>
          </a:prstGeom>
          <a:ln>
            <a:solidFill>
              <a:schemeClr val="accent1">
                <a:lumMod val="75000"/>
              </a:schemeClr>
            </a:solid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Lst>
        </p:spPr>
      </p:pic>
      <p:sp>
        <p:nvSpPr>
          <p:cNvPr id="5" name="Rectangle 4">
            <a:extLst>
              <a:ext uri="{FF2B5EF4-FFF2-40B4-BE49-F238E27FC236}">
                <a16:creationId xmlns:a16="http://schemas.microsoft.com/office/drawing/2014/main" id="{9937C229-9E47-459B-97BE-B49C7B405EBF}"/>
              </a:ext>
            </a:extLst>
          </p:cNvPr>
          <p:cNvSpPr/>
          <p:nvPr/>
        </p:nvSpPr>
        <p:spPr>
          <a:xfrm>
            <a:off x="7099289" y="3452067"/>
            <a:ext cx="1892311" cy="830997"/>
          </a:xfrm>
          <a:prstGeom prst="rect">
            <a:avLst/>
          </a:prstGeom>
        </p:spPr>
        <p:txBody>
          <a:bodyPr wrap="square">
            <a:spAutoFit/>
          </a:bodyPr>
          <a:lstStyle/>
          <a:p>
            <a:r>
              <a:rPr lang="en-GB" sz="1200" dirty="0">
                <a:ea typeface="Times New Roman" panose="02020603050405020304" pitchFamily="18" charset="0"/>
                <a:cs typeface="Times New Roman" panose="02020603050405020304" pitchFamily="18" charset="0"/>
              </a:rPr>
              <a:t>Authors:</a:t>
            </a:r>
          </a:p>
          <a:p>
            <a:r>
              <a:rPr lang="en-GB" sz="1200" dirty="0">
                <a:ea typeface="Times New Roman" panose="02020603050405020304" pitchFamily="18" charset="0"/>
                <a:cs typeface="Times New Roman" panose="02020603050405020304" pitchFamily="18" charset="0"/>
              </a:rPr>
              <a:t>Gonçalo Sousa Pinto</a:t>
            </a:r>
          </a:p>
          <a:p>
            <a:r>
              <a:rPr lang="en-HK" sz="1200" dirty="0">
                <a:ea typeface="Times New Roman" panose="02020603050405020304" pitchFamily="18" charset="0"/>
                <a:cs typeface="Times New Roman" panose="02020603050405020304" pitchFamily="18" charset="0"/>
              </a:rPr>
              <a:t>Matthew Hung </a:t>
            </a:r>
          </a:p>
          <a:p>
            <a:r>
              <a:rPr lang="en-HK" sz="1200" dirty="0">
                <a:ea typeface="Times New Roman" panose="02020603050405020304" pitchFamily="18" charset="0"/>
                <a:cs typeface="Times New Roman" panose="02020603050405020304" pitchFamily="18" charset="0"/>
              </a:rPr>
              <a:t>Audrey Wong</a:t>
            </a:r>
            <a:endParaRPr lang="en-GB" sz="1200" dirty="0">
              <a:effectLst/>
              <a:ea typeface="Times New Roman" panose="02020603050405020304" pitchFamily="18" charset="0"/>
              <a:cs typeface="Times New Roman" panose="02020603050405020304" pitchFamily="18" charset="0"/>
            </a:endParaRPr>
          </a:p>
        </p:txBody>
      </p:sp>
      <p:sp>
        <p:nvSpPr>
          <p:cNvPr id="6" name="Text Placeholder 2">
            <a:extLst>
              <a:ext uri="{FF2B5EF4-FFF2-40B4-BE49-F238E27FC236}">
                <a16:creationId xmlns:a16="http://schemas.microsoft.com/office/drawing/2014/main" id="{1F13DB44-3D97-4501-A6CF-3B5B853E9657}"/>
              </a:ext>
            </a:extLst>
          </p:cNvPr>
          <p:cNvSpPr txBox="1">
            <a:spLocks/>
          </p:cNvSpPr>
          <p:nvPr/>
        </p:nvSpPr>
        <p:spPr>
          <a:xfrm>
            <a:off x="4839509" y="626062"/>
            <a:ext cx="1365891" cy="362679"/>
          </a:xfrm>
          <a:prstGeom prst="rect">
            <a:avLst/>
          </a:prstGeom>
        </p:spPr>
        <p:txBody>
          <a:bodyPr vert="horz" lIns="0" tIns="0" rIns="0" bIns="0" rtlCol="0" anchor="t" anchorCtr="0">
            <a:noAutofit/>
          </a:bodyPr>
          <a:lstStyle>
            <a:lvl1pPr marL="0" indent="0" algn="l" defTabSz="914400" rtl="0" eaLnBrk="1" latinLnBrk="0" hangingPunct="1">
              <a:lnSpc>
                <a:spcPts val="2400"/>
              </a:lnSpc>
              <a:spcBef>
                <a:spcPts val="0"/>
              </a:spcBef>
              <a:buClr>
                <a:schemeClr val="tx1"/>
              </a:buClr>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ts val="2400"/>
              </a:lnSpc>
              <a:spcBef>
                <a:spcPts val="0"/>
              </a:spcBef>
              <a:buClr>
                <a:schemeClr val="tx2"/>
              </a:buClr>
              <a:buFont typeface="Arial" panose="020B0604020202020204" pitchFamily="34" charset="0"/>
              <a:buNone/>
              <a:defRPr sz="2000" i="1" kern="1200">
                <a:solidFill>
                  <a:schemeClr val="tx1">
                    <a:tint val="75000"/>
                  </a:schemeClr>
                </a:solidFill>
                <a:latin typeface="+mn-lt"/>
                <a:ea typeface="+mn-ea"/>
                <a:cs typeface="+mn-cs"/>
              </a:defRPr>
            </a:lvl2pPr>
            <a:lvl3pPr marL="914400" indent="0" algn="l" defTabSz="914400" rtl="0" eaLnBrk="1" latinLnBrk="0" hangingPunct="1">
              <a:lnSpc>
                <a:spcPts val="2400"/>
              </a:lnSpc>
              <a:spcBef>
                <a:spcPts val="0"/>
              </a:spcBef>
              <a:buClr>
                <a:schemeClr val="tx2"/>
              </a:buClr>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ts val="2400"/>
              </a:lnSpc>
              <a:spcBef>
                <a:spcPts val="0"/>
              </a:spcBef>
              <a:buClr>
                <a:schemeClr val="tx2"/>
              </a:buClr>
              <a:buFont typeface="Arial" panose="020B0604020202020204" pitchFamily="34" charset="0"/>
              <a:buNone/>
              <a:defRPr sz="1600" i="1" kern="1200">
                <a:solidFill>
                  <a:schemeClr val="tx1">
                    <a:tint val="75000"/>
                  </a:schemeClr>
                </a:solidFill>
                <a:latin typeface="+mn-lt"/>
                <a:ea typeface="+mn-ea"/>
                <a:cs typeface="+mn-cs"/>
              </a:defRPr>
            </a:lvl4pPr>
            <a:lvl5pPr marL="1828800" indent="0" algn="l" defTabSz="914400" rtl="0" eaLnBrk="1" latinLnBrk="0" hangingPunct="1">
              <a:lnSpc>
                <a:spcPts val="2400"/>
              </a:lnSpc>
              <a:spcBef>
                <a:spcPts val="0"/>
              </a:spcBef>
              <a:buClr>
                <a:schemeClr val="tx2"/>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GB" b="1" dirty="0"/>
              <a:t>2020</a:t>
            </a:r>
          </a:p>
        </p:txBody>
      </p:sp>
      <p:pic>
        <p:nvPicPr>
          <p:cNvPr id="8" name="Picture 7" descr="A picture containing holding, person, young, person&#10;&#10;Description automatically generated">
            <a:extLst>
              <a:ext uri="{FF2B5EF4-FFF2-40B4-BE49-F238E27FC236}">
                <a16:creationId xmlns:a16="http://schemas.microsoft.com/office/drawing/2014/main" id="{350654C2-0D34-48E8-9DBA-9D0A8DECFD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7736" y="1146162"/>
            <a:ext cx="2224233" cy="3136902"/>
          </a:xfrm>
          <a:prstGeom prst="rect">
            <a:avLst/>
          </a:prstGeom>
          <a:ln>
            <a:solidFill>
              <a:schemeClr val="accent1">
                <a:lumMod val="75000"/>
              </a:schemeClr>
            </a:solid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E24DB000-5785-4719-8811-662ED76E746B}"/>
              </a:ext>
            </a:extLst>
          </p:cNvPr>
          <p:cNvSpPr/>
          <p:nvPr/>
        </p:nvSpPr>
        <p:spPr>
          <a:xfrm>
            <a:off x="2930845" y="3604617"/>
            <a:ext cx="1826891" cy="646331"/>
          </a:xfrm>
          <a:prstGeom prst="rect">
            <a:avLst/>
          </a:prstGeom>
        </p:spPr>
        <p:txBody>
          <a:bodyPr wrap="square">
            <a:spAutoFit/>
          </a:bodyPr>
          <a:lstStyle/>
          <a:p>
            <a:r>
              <a:rPr lang="en-GB" sz="1200" dirty="0">
                <a:ea typeface="Times New Roman" panose="02020603050405020304" pitchFamily="18" charset="0"/>
                <a:cs typeface="Times New Roman" panose="02020603050405020304" pitchFamily="18" charset="0"/>
              </a:rPr>
              <a:t>Authors:</a:t>
            </a:r>
          </a:p>
          <a:p>
            <a:r>
              <a:rPr lang="en-GB" sz="1200" dirty="0">
                <a:ea typeface="Times New Roman" panose="02020603050405020304" pitchFamily="18" charset="0"/>
                <a:cs typeface="Times New Roman" panose="02020603050405020304" pitchFamily="18" charset="0"/>
              </a:rPr>
              <a:t>Dr Helena Rosado </a:t>
            </a:r>
          </a:p>
          <a:p>
            <a:r>
              <a:rPr lang="en-GB" sz="1200" dirty="0">
                <a:effectLst/>
                <a:ea typeface="Times New Roman" panose="02020603050405020304" pitchFamily="18" charset="0"/>
                <a:cs typeface="Times New Roman" panose="02020603050405020304" pitchFamily="18" charset="0"/>
              </a:rPr>
              <a:t>Prof. Ian Bates</a:t>
            </a:r>
          </a:p>
        </p:txBody>
      </p:sp>
    </p:spTree>
    <p:extLst>
      <p:ext uri="{BB962C8B-B14F-4D97-AF65-F5344CB8AC3E}">
        <p14:creationId xmlns:p14="http://schemas.microsoft.com/office/powerpoint/2010/main" val="28016016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0B4426-532D-4C19-9E05-3CD482C7039A}"/>
              </a:ext>
            </a:extLst>
          </p:cNvPr>
          <p:cNvSpPr txBox="1"/>
          <p:nvPr/>
        </p:nvSpPr>
        <p:spPr>
          <a:xfrm>
            <a:off x="522435" y="461289"/>
            <a:ext cx="7894320" cy="461665"/>
          </a:xfrm>
          <a:prstGeom prst="rect">
            <a:avLst/>
          </a:prstGeom>
          <a:noFill/>
        </p:spPr>
        <p:txBody>
          <a:bodyPr wrap="square" rtlCol="0">
            <a:spAutoFit/>
          </a:bodyPr>
          <a:lstStyle/>
          <a:p>
            <a:r>
              <a:rPr lang="en-GB" sz="2400" b="1" dirty="0">
                <a:solidFill>
                  <a:schemeClr val="tx2"/>
                </a:solidFill>
              </a:rPr>
              <a:t>About this study: Aims</a:t>
            </a:r>
          </a:p>
        </p:txBody>
      </p:sp>
      <p:sp>
        <p:nvSpPr>
          <p:cNvPr id="5" name="TextBox 4">
            <a:extLst>
              <a:ext uri="{FF2B5EF4-FFF2-40B4-BE49-F238E27FC236}">
                <a16:creationId xmlns:a16="http://schemas.microsoft.com/office/drawing/2014/main" id="{F4D8ACE0-5D38-4275-BA4D-96484B85B933}"/>
              </a:ext>
            </a:extLst>
          </p:cNvPr>
          <p:cNvSpPr txBox="1"/>
          <p:nvPr/>
        </p:nvSpPr>
        <p:spPr>
          <a:xfrm>
            <a:off x="666750" y="1121740"/>
            <a:ext cx="7947660" cy="3046988"/>
          </a:xfrm>
          <a:prstGeom prst="rect">
            <a:avLst/>
          </a:prstGeom>
          <a:noFill/>
        </p:spPr>
        <p:txBody>
          <a:bodyPr wrap="square" rtlCol="0">
            <a:spAutoFit/>
          </a:bodyPr>
          <a:lstStyle/>
          <a:p>
            <a:r>
              <a:rPr lang="en-HK" sz="1600" dirty="0"/>
              <a:t>A) To gain a better understanding and data on the following topics:</a:t>
            </a:r>
            <a:endParaRPr lang="en-GB" sz="1600" dirty="0"/>
          </a:p>
          <a:p>
            <a:r>
              <a:rPr lang="en-HK" sz="1600" dirty="0"/>
              <a:t> </a:t>
            </a:r>
            <a:endParaRPr lang="en-GB" sz="1600" dirty="0"/>
          </a:p>
          <a:p>
            <a:pPr marL="800100" lvl="1" indent="-342900">
              <a:buFont typeface="+mj-lt"/>
              <a:buAutoNum type="arabicPeriod"/>
            </a:pPr>
            <a:r>
              <a:rPr lang="en-US" sz="1600" dirty="0"/>
              <a:t>Pharmacists’ roles in promoting vaccination awareness and uptake and advocating for vaccination</a:t>
            </a:r>
            <a:endParaRPr lang="en-GB" sz="1600" dirty="0"/>
          </a:p>
          <a:p>
            <a:pPr marL="800100" lvl="1" indent="-342900">
              <a:buFont typeface="+mj-lt"/>
              <a:buAutoNum type="arabicPeriod"/>
            </a:pPr>
            <a:r>
              <a:rPr lang="en-US" sz="1600" dirty="0"/>
              <a:t>Regulatory and contractual frameworks for pharmacy-based vaccination</a:t>
            </a:r>
            <a:endParaRPr lang="en-GB" sz="1600" dirty="0"/>
          </a:p>
          <a:p>
            <a:pPr marL="800100" lvl="1" indent="-342900">
              <a:buFont typeface="+mj-lt"/>
              <a:buAutoNum type="arabicPeriod"/>
            </a:pPr>
            <a:r>
              <a:rPr lang="en-US" sz="1600" dirty="0"/>
              <a:t>Administration of vaccines</a:t>
            </a:r>
            <a:endParaRPr lang="en-GB" sz="1600" dirty="0"/>
          </a:p>
          <a:p>
            <a:pPr marL="800100" lvl="1" indent="-342900">
              <a:buFont typeface="+mj-lt"/>
              <a:buAutoNum type="arabicPeriod"/>
            </a:pPr>
            <a:r>
              <a:rPr lang="en-US" sz="1600" dirty="0"/>
              <a:t>Training of the pharmacy workforce for vaccination services</a:t>
            </a:r>
            <a:endParaRPr lang="en-GB" sz="1600" dirty="0"/>
          </a:p>
          <a:p>
            <a:pPr marL="800100" lvl="1" indent="-342900">
              <a:buFont typeface="+mj-lt"/>
              <a:buAutoNum type="arabicPeriod"/>
            </a:pPr>
            <a:r>
              <a:rPr lang="en-US" sz="1600" dirty="0"/>
              <a:t>Vaccination records</a:t>
            </a:r>
            <a:endParaRPr lang="en-GB" sz="1600" dirty="0"/>
          </a:p>
          <a:p>
            <a:pPr marL="800100" lvl="1" indent="-342900">
              <a:buFont typeface="+mj-lt"/>
              <a:buAutoNum type="arabicPeriod"/>
            </a:pPr>
            <a:r>
              <a:rPr lang="en-US" sz="1600" dirty="0"/>
              <a:t>Limitations to the development of pharmacists’ role in vaccination</a:t>
            </a:r>
            <a:endParaRPr lang="en-GB" sz="1600" dirty="0"/>
          </a:p>
          <a:p>
            <a:endParaRPr lang="en-GB" sz="1600" dirty="0"/>
          </a:p>
          <a:p>
            <a:r>
              <a:rPr lang="en-HK" sz="1600" dirty="0"/>
              <a:t>B) To identify developments in this area in the past four years and trends that will shape pharmacy-based vaccination in the coming five to 10 years. </a:t>
            </a:r>
            <a:endParaRPr lang="en-GB" sz="1600" dirty="0"/>
          </a:p>
        </p:txBody>
      </p:sp>
    </p:spTree>
    <p:extLst>
      <p:ext uri="{BB962C8B-B14F-4D97-AF65-F5344CB8AC3E}">
        <p14:creationId xmlns:p14="http://schemas.microsoft.com/office/powerpoint/2010/main" val="40730392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0B4426-532D-4C19-9E05-3CD482C7039A}"/>
              </a:ext>
            </a:extLst>
          </p:cNvPr>
          <p:cNvSpPr txBox="1"/>
          <p:nvPr/>
        </p:nvSpPr>
        <p:spPr>
          <a:xfrm>
            <a:off x="559606" y="419212"/>
            <a:ext cx="7894320" cy="461665"/>
          </a:xfrm>
          <a:prstGeom prst="rect">
            <a:avLst/>
          </a:prstGeom>
          <a:noFill/>
        </p:spPr>
        <p:txBody>
          <a:bodyPr wrap="square" rtlCol="0">
            <a:spAutoFit/>
          </a:bodyPr>
          <a:lstStyle/>
          <a:p>
            <a:r>
              <a:rPr lang="en-GB" sz="2400" b="1" dirty="0">
                <a:solidFill>
                  <a:schemeClr val="tx2"/>
                </a:solidFill>
              </a:rPr>
              <a:t>About this study: Study sample and demographics</a:t>
            </a:r>
          </a:p>
        </p:txBody>
      </p:sp>
      <p:sp>
        <p:nvSpPr>
          <p:cNvPr id="5" name="TextBox 4">
            <a:extLst>
              <a:ext uri="{FF2B5EF4-FFF2-40B4-BE49-F238E27FC236}">
                <a16:creationId xmlns:a16="http://schemas.microsoft.com/office/drawing/2014/main" id="{F4D8ACE0-5D38-4275-BA4D-96484B85B933}"/>
              </a:ext>
            </a:extLst>
          </p:cNvPr>
          <p:cNvSpPr txBox="1"/>
          <p:nvPr/>
        </p:nvSpPr>
        <p:spPr>
          <a:xfrm>
            <a:off x="544598" y="1196082"/>
            <a:ext cx="8054804" cy="2246769"/>
          </a:xfrm>
          <a:prstGeom prst="rect">
            <a:avLst/>
          </a:prstGeom>
          <a:noFill/>
        </p:spPr>
        <p:txBody>
          <a:bodyPr wrap="square" rtlCol="0">
            <a:spAutoFit/>
          </a:bodyPr>
          <a:lstStyle/>
          <a:p>
            <a:pPr marL="285750" indent="-285750">
              <a:buFont typeface="Arial" panose="020B0604020202020204" pitchFamily="34" charset="0"/>
              <a:buChar char="•"/>
            </a:pPr>
            <a:r>
              <a:rPr lang="en-GB" sz="1400" dirty="0"/>
              <a:t>Survey conducted between December 2019 and March 2020, in five languages (Arabic, English, French, Russian and Spanish)</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a:t>141 pharmacist organisations from 112 countries and territories were invited to participate </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a:t>Responses from 106 organisations from 99 countries and territories. Response rate of 88.4%, i.e., 99 countries and territories out of 112 – most representative study ever in this area.</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a:t>Population of the countries and territories represented in this study (6,402 million) accounts for 83% of the world’s population in 2019 (7,713 million).</a:t>
            </a:r>
          </a:p>
        </p:txBody>
      </p:sp>
    </p:spTree>
    <p:extLst>
      <p:ext uri="{BB962C8B-B14F-4D97-AF65-F5344CB8AC3E}">
        <p14:creationId xmlns:p14="http://schemas.microsoft.com/office/powerpoint/2010/main" val="34365295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A05AED-A9B7-422B-AE66-2EF2FD7EBA86}"/>
              </a:ext>
            </a:extLst>
          </p:cNvPr>
          <p:cNvSpPr/>
          <p:nvPr/>
        </p:nvSpPr>
        <p:spPr>
          <a:xfrm>
            <a:off x="379141" y="4222595"/>
            <a:ext cx="8526966" cy="2601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C40B4426-532D-4C19-9E05-3CD482C7039A}"/>
              </a:ext>
            </a:extLst>
          </p:cNvPr>
          <p:cNvSpPr txBox="1"/>
          <p:nvPr/>
        </p:nvSpPr>
        <p:spPr>
          <a:xfrm>
            <a:off x="537303" y="429876"/>
            <a:ext cx="7894320" cy="461665"/>
          </a:xfrm>
          <a:prstGeom prst="rect">
            <a:avLst/>
          </a:prstGeom>
          <a:noFill/>
        </p:spPr>
        <p:txBody>
          <a:bodyPr wrap="square" rtlCol="0">
            <a:spAutoFit/>
          </a:bodyPr>
          <a:lstStyle/>
          <a:p>
            <a:r>
              <a:rPr lang="en-GB" sz="2400" b="1" dirty="0">
                <a:solidFill>
                  <a:schemeClr val="tx2"/>
                </a:solidFill>
              </a:rPr>
              <a:t>About this study: Study sample and demographics</a:t>
            </a:r>
          </a:p>
        </p:txBody>
      </p:sp>
      <p:pic>
        <p:nvPicPr>
          <p:cNvPr id="6" name="Picture 5">
            <a:extLst>
              <a:ext uri="{FF2B5EF4-FFF2-40B4-BE49-F238E27FC236}">
                <a16:creationId xmlns:a16="http://schemas.microsoft.com/office/drawing/2014/main" id="{5629C613-25FB-4726-B536-2916BD0F7F99}"/>
              </a:ext>
            </a:extLst>
          </p:cNvPr>
          <p:cNvPicPr/>
          <p:nvPr/>
        </p:nvPicPr>
        <p:blipFill>
          <a:blip r:embed="rId2">
            <a:extLst>
              <a:ext uri="{28A0092B-C50C-407E-A947-70E740481C1C}">
                <a14:useLocalDpi xmlns:a14="http://schemas.microsoft.com/office/drawing/2010/main" val="0"/>
              </a:ext>
            </a:extLst>
          </a:blip>
          <a:srcRect/>
          <a:stretch/>
        </p:blipFill>
        <p:spPr bwMode="auto">
          <a:xfrm>
            <a:off x="1555472" y="1035736"/>
            <a:ext cx="6788441" cy="4507815"/>
          </a:xfrm>
          <a:prstGeom prst="rect">
            <a:avLst/>
          </a:prstGeom>
          <a:noFill/>
          <a:ln>
            <a:noFill/>
          </a:ln>
        </p:spPr>
      </p:pic>
    </p:spTree>
    <p:extLst>
      <p:ext uri="{BB962C8B-B14F-4D97-AF65-F5344CB8AC3E}">
        <p14:creationId xmlns:p14="http://schemas.microsoft.com/office/powerpoint/2010/main" val="6630290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9738CC-45FD-4978-BFE4-C82462DAD27F}"/>
              </a:ext>
            </a:extLst>
          </p:cNvPr>
          <p:cNvSpPr/>
          <p:nvPr/>
        </p:nvSpPr>
        <p:spPr>
          <a:xfrm>
            <a:off x="426720" y="4218284"/>
            <a:ext cx="8793480" cy="276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4" name="Content Placeholder 4" descr="A picture containing text, map&#10;&#10;Description automatically generated">
            <a:extLst>
              <a:ext uri="{FF2B5EF4-FFF2-40B4-BE49-F238E27FC236}">
                <a16:creationId xmlns:a16="http://schemas.microsoft.com/office/drawing/2014/main" id="{73C81664-4E36-432B-8172-3EA080F1CB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7180" y="1302128"/>
            <a:ext cx="4972837" cy="3306937"/>
          </a:xfrm>
          <a:prstGeom prst="rect">
            <a:avLst/>
          </a:prstGeom>
          <a:noFill/>
        </p:spPr>
      </p:pic>
      <p:sp>
        <p:nvSpPr>
          <p:cNvPr id="8" name="Title 3"/>
          <p:cNvSpPr>
            <a:spLocks noGrp="1"/>
          </p:cNvSpPr>
          <p:nvPr>
            <p:ph type="title"/>
          </p:nvPr>
        </p:nvSpPr>
        <p:spPr>
          <a:xfrm>
            <a:off x="622800" y="534436"/>
            <a:ext cx="6538549" cy="276999"/>
          </a:xfrm>
        </p:spPr>
        <p:txBody>
          <a:bodyPr/>
          <a:lstStyle/>
          <a:p>
            <a:r>
              <a:rPr lang="en-GB" b="1" dirty="0">
                <a:solidFill>
                  <a:schemeClr val="tx2"/>
                </a:solidFill>
              </a:rPr>
              <a:t>Pharmacists’ roles in immunisation</a:t>
            </a:r>
            <a:endParaRPr lang="en-GB" b="1" noProof="0" dirty="0">
              <a:solidFill>
                <a:schemeClr val="tx2"/>
              </a:solidFill>
            </a:endParaRPr>
          </a:p>
        </p:txBody>
      </p:sp>
      <p:sp>
        <p:nvSpPr>
          <p:cNvPr id="10" name="Content Placeholder 4"/>
          <p:cNvSpPr>
            <a:spLocks noGrp="1"/>
          </p:cNvSpPr>
          <p:nvPr>
            <p:ph sz="half" idx="1"/>
          </p:nvPr>
        </p:nvSpPr>
        <p:spPr>
          <a:xfrm>
            <a:off x="378959" y="1079724"/>
            <a:ext cx="3728221" cy="3306938"/>
          </a:xfrm>
        </p:spPr>
        <p:txBody>
          <a:bodyPr/>
          <a:lstStyle/>
          <a:p>
            <a:pPr>
              <a:lnSpc>
                <a:spcPct val="100000"/>
              </a:lnSpc>
            </a:pPr>
            <a:r>
              <a:rPr lang="en-GB" sz="1200" b="1" dirty="0">
                <a:solidFill>
                  <a:schemeClr val="tx1"/>
                </a:solidFill>
              </a:rPr>
              <a:t>Educators</a:t>
            </a:r>
          </a:p>
          <a:p>
            <a:pPr lvl="1">
              <a:lnSpc>
                <a:spcPct val="100000"/>
              </a:lnSpc>
            </a:pPr>
            <a:r>
              <a:rPr lang="en-GB" sz="1200" dirty="0">
                <a:solidFill>
                  <a:schemeClr val="tx1"/>
                </a:solidFill>
              </a:rPr>
              <a:t>Providing evidence-based information and advice</a:t>
            </a:r>
          </a:p>
          <a:p>
            <a:pPr lvl="1">
              <a:lnSpc>
                <a:spcPct val="100000"/>
              </a:lnSpc>
            </a:pPr>
            <a:endParaRPr lang="en-GB" sz="1200" dirty="0">
              <a:solidFill>
                <a:schemeClr val="tx1"/>
              </a:solidFill>
            </a:endParaRPr>
          </a:p>
          <a:p>
            <a:pPr>
              <a:lnSpc>
                <a:spcPct val="100000"/>
              </a:lnSpc>
            </a:pPr>
            <a:r>
              <a:rPr lang="en-GB" sz="1200" b="1" dirty="0">
                <a:solidFill>
                  <a:schemeClr val="tx1"/>
                </a:solidFill>
              </a:rPr>
              <a:t>Advocates/promotors</a:t>
            </a:r>
          </a:p>
          <a:p>
            <a:pPr lvl="1">
              <a:lnSpc>
                <a:spcPct val="100000"/>
              </a:lnSpc>
            </a:pPr>
            <a:r>
              <a:rPr lang="en-GB" sz="1200" dirty="0">
                <a:solidFill>
                  <a:schemeClr val="tx1"/>
                </a:solidFill>
              </a:rPr>
              <a:t>Engaging in campaigns (including multi-disciplinary campaigns)</a:t>
            </a:r>
          </a:p>
          <a:p>
            <a:pPr lvl="1">
              <a:lnSpc>
                <a:spcPct val="100000"/>
              </a:lnSpc>
            </a:pPr>
            <a:r>
              <a:rPr lang="en-GB" sz="1200" dirty="0">
                <a:solidFill>
                  <a:schemeClr val="tx1"/>
                </a:solidFill>
              </a:rPr>
              <a:t>Identifying and advising high-risk patient groups</a:t>
            </a:r>
          </a:p>
          <a:p>
            <a:pPr lvl="1">
              <a:lnSpc>
                <a:spcPct val="100000"/>
              </a:lnSpc>
            </a:pPr>
            <a:r>
              <a:rPr lang="en-GB" sz="1200" dirty="0">
                <a:solidFill>
                  <a:schemeClr val="tx1"/>
                </a:solidFill>
              </a:rPr>
              <a:t>Serving or advising immunisation committees</a:t>
            </a:r>
          </a:p>
          <a:p>
            <a:pPr>
              <a:lnSpc>
                <a:spcPct val="100000"/>
              </a:lnSpc>
            </a:pPr>
            <a:endParaRPr lang="en-GB" sz="1200" b="1" dirty="0">
              <a:solidFill>
                <a:schemeClr val="tx1"/>
              </a:solidFill>
            </a:endParaRPr>
          </a:p>
          <a:p>
            <a:pPr>
              <a:lnSpc>
                <a:spcPct val="100000"/>
              </a:lnSpc>
            </a:pPr>
            <a:r>
              <a:rPr lang="en-GB" sz="1200" b="1" dirty="0">
                <a:solidFill>
                  <a:schemeClr val="tx1"/>
                </a:solidFill>
              </a:rPr>
              <a:t>Facilitators</a:t>
            </a:r>
            <a:r>
              <a:rPr lang="en-GB" sz="1200" dirty="0">
                <a:solidFill>
                  <a:schemeClr val="tx1"/>
                </a:solidFill>
              </a:rPr>
              <a:t> (managing vaccination schedules and appointments)</a:t>
            </a:r>
          </a:p>
          <a:p>
            <a:pPr>
              <a:lnSpc>
                <a:spcPct val="100000"/>
              </a:lnSpc>
            </a:pPr>
            <a:endParaRPr lang="en-GB" sz="1200" b="1" dirty="0">
              <a:solidFill>
                <a:schemeClr val="tx1"/>
              </a:solidFill>
            </a:endParaRPr>
          </a:p>
          <a:p>
            <a:pPr>
              <a:lnSpc>
                <a:spcPct val="100000"/>
              </a:lnSpc>
            </a:pPr>
            <a:r>
              <a:rPr lang="en-GB" sz="1200" b="1" dirty="0">
                <a:solidFill>
                  <a:schemeClr val="tx1"/>
                </a:solidFill>
              </a:rPr>
              <a:t>Storage and supply </a:t>
            </a:r>
            <a:r>
              <a:rPr lang="en-GB" sz="1200" dirty="0">
                <a:solidFill>
                  <a:schemeClr val="tx1"/>
                </a:solidFill>
              </a:rPr>
              <a:t>(including supply chain management)</a:t>
            </a:r>
          </a:p>
          <a:p>
            <a:pPr>
              <a:lnSpc>
                <a:spcPct val="100000"/>
              </a:lnSpc>
            </a:pPr>
            <a:endParaRPr lang="en-GB" sz="1200" b="1" dirty="0">
              <a:solidFill>
                <a:schemeClr val="tx1"/>
              </a:solidFill>
            </a:endParaRPr>
          </a:p>
          <a:p>
            <a:pPr>
              <a:lnSpc>
                <a:spcPct val="100000"/>
              </a:lnSpc>
            </a:pPr>
            <a:r>
              <a:rPr lang="en-GB" sz="1200" b="1" dirty="0">
                <a:solidFill>
                  <a:schemeClr val="tx1"/>
                </a:solidFill>
              </a:rPr>
              <a:t>Vaccine administration</a:t>
            </a:r>
          </a:p>
          <a:p>
            <a:pPr>
              <a:lnSpc>
                <a:spcPct val="100000"/>
              </a:lnSpc>
            </a:pPr>
            <a:endParaRPr lang="en-GB" sz="1200" b="1" dirty="0">
              <a:solidFill>
                <a:schemeClr val="tx1"/>
              </a:solidFill>
            </a:endParaRPr>
          </a:p>
          <a:p>
            <a:pPr>
              <a:lnSpc>
                <a:spcPct val="100000"/>
              </a:lnSpc>
            </a:pPr>
            <a:r>
              <a:rPr lang="en-GB" sz="1200" b="1" dirty="0">
                <a:solidFill>
                  <a:schemeClr val="tx1"/>
                </a:solidFill>
              </a:rPr>
              <a:t>Vaccination records</a:t>
            </a:r>
            <a:endParaRPr lang="en-GB" noProof="0" dirty="0"/>
          </a:p>
        </p:txBody>
      </p:sp>
      <p:sp>
        <p:nvSpPr>
          <p:cNvPr id="7" name="TextBox 6">
            <a:extLst>
              <a:ext uri="{FF2B5EF4-FFF2-40B4-BE49-F238E27FC236}">
                <a16:creationId xmlns:a16="http://schemas.microsoft.com/office/drawing/2014/main" id="{E348B2BC-B436-4EEF-9081-645DA5DEAD2D}"/>
              </a:ext>
            </a:extLst>
          </p:cNvPr>
          <p:cNvSpPr txBox="1"/>
          <p:nvPr/>
        </p:nvSpPr>
        <p:spPr>
          <a:xfrm>
            <a:off x="3855720" y="4436617"/>
            <a:ext cx="4937760" cy="507831"/>
          </a:xfrm>
          <a:prstGeom prst="rect">
            <a:avLst/>
          </a:prstGeom>
          <a:noFill/>
        </p:spPr>
        <p:txBody>
          <a:bodyPr wrap="square" rtlCol="0">
            <a:spAutoFit/>
          </a:bodyPr>
          <a:lstStyle/>
          <a:p>
            <a:pPr defTabSz="914378"/>
            <a:r>
              <a:rPr lang="en-GB" sz="675" dirty="0">
                <a:solidFill>
                  <a:prstClr val="black"/>
                </a:solidFill>
                <a:latin typeface="Arial" panose="020B0604020202020204"/>
              </a:rPr>
              <a:t>Source</a:t>
            </a:r>
          </a:p>
          <a:p>
            <a:pPr defTabSz="914378"/>
            <a:r>
              <a:rPr lang="en-HK" sz="675" dirty="0">
                <a:solidFill>
                  <a:prstClr val="black"/>
                </a:solidFill>
                <a:latin typeface="Arial" panose="020B0604020202020204"/>
              </a:rPr>
              <a:t>International Pharmaceutical Federation (FIP). An overview of pharmacy’s impact on immunisation coverage: A global survey. The Hague:  International Pharmaceutical Federation; 2020</a:t>
            </a:r>
            <a:endParaRPr lang="en-GB" sz="675" dirty="0">
              <a:solidFill>
                <a:prstClr val="black"/>
              </a:solidFill>
              <a:latin typeface="Arial" panose="020B0604020202020204"/>
            </a:endParaRPr>
          </a:p>
          <a:p>
            <a:pPr defTabSz="914378"/>
            <a:r>
              <a:rPr lang="en-GB" sz="675" dirty="0">
                <a:solidFill>
                  <a:prstClr val="black"/>
                </a:solidFill>
                <a:latin typeface="Arial" panose="020B0604020202020204"/>
              </a:rPr>
              <a:t> </a:t>
            </a:r>
          </a:p>
        </p:txBody>
      </p:sp>
      <p:sp>
        <p:nvSpPr>
          <p:cNvPr id="3" name="TextBox 2">
            <a:extLst>
              <a:ext uri="{FF2B5EF4-FFF2-40B4-BE49-F238E27FC236}">
                <a16:creationId xmlns:a16="http://schemas.microsoft.com/office/drawing/2014/main" id="{2F4C725E-6776-4482-964B-ACCC020C8200}"/>
              </a:ext>
            </a:extLst>
          </p:cNvPr>
          <p:cNvSpPr txBox="1"/>
          <p:nvPr/>
        </p:nvSpPr>
        <p:spPr>
          <a:xfrm>
            <a:off x="4351020" y="3918201"/>
            <a:ext cx="929640" cy="323165"/>
          </a:xfrm>
          <a:prstGeom prst="rect">
            <a:avLst/>
          </a:prstGeom>
          <a:noFill/>
        </p:spPr>
        <p:txBody>
          <a:bodyPr wrap="square" rtlCol="0">
            <a:spAutoFit/>
          </a:bodyPr>
          <a:lstStyle/>
          <a:p>
            <a:r>
              <a:rPr lang="en-GB" sz="750" b="1" dirty="0"/>
              <a:t>86 countries out of 93 (92.5%)</a:t>
            </a:r>
          </a:p>
        </p:txBody>
      </p:sp>
    </p:spTree>
    <p:extLst>
      <p:ext uri="{BB962C8B-B14F-4D97-AF65-F5344CB8AC3E}">
        <p14:creationId xmlns:p14="http://schemas.microsoft.com/office/powerpoint/2010/main" val="2978889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fade">
                                      <p:cBhvr>
                                        <p:cTn id="10" dur="500"/>
                                        <p:tgtEl>
                                          <p:spTgt spid="10">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animEffect transition="in" filter="fade">
                                      <p:cBhvr>
                                        <p:cTn id="15" dur="500"/>
                                        <p:tgtEl>
                                          <p:spTgt spid="10">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xEl>
                                              <p:pRg st="4" end="4"/>
                                            </p:txEl>
                                          </p:spTgt>
                                        </p:tgtEl>
                                        <p:attrNameLst>
                                          <p:attrName>style.visibility</p:attrName>
                                        </p:attrNameLst>
                                      </p:cBhvr>
                                      <p:to>
                                        <p:strVal val="visible"/>
                                      </p:to>
                                    </p:set>
                                    <p:animEffect transition="in" filter="fade">
                                      <p:cBhvr>
                                        <p:cTn id="18" dur="500"/>
                                        <p:tgtEl>
                                          <p:spTgt spid="10">
                                            <p:txEl>
                                              <p:pRg st="4" end="4"/>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xEl>
                                              <p:pRg st="5" end="5"/>
                                            </p:txEl>
                                          </p:spTgt>
                                        </p:tgtEl>
                                        <p:attrNameLst>
                                          <p:attrName>style.visibility</p:attrName>
                                        </p:attrNameLst>
                                      </p:cBhvr>
                                      <p:to>
                                        <p:strVal val="visible"/>
                                      </p:to>
                                    </p:set>
                                    <p:animEffect transition="in" filter="fade">
                                      <p:cBhvr>
                                        <p:cTn id="21" dur="500"/>
                                        <p:tgtEl>
                                          <p:spTgt spid="10">
                                            <p:txEl>
                                              <p:pRg st="5" end="5"/>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xEl>
                                              <p:pRg st="6" end="6"/>
                                            </p:txEl>
                                          </p:spTgt>
                                        </p:tgtEl>
                                        <p:attrNameLst>
                                          <p:attrName>style.visibility</p:attrName>
                                        </p:attrNameLst>
                                      </p:cBhvr>
                                      <p:to>
                                        <p:strVal val="visible"/>
                                      </p:to>
                                    </p:set>
                                    <p:animEffect transition="in" filter="fade">
                                      <p:cBhvr>
                                        <p:cTn id="24" dur="500"/>
                                        <p:tgtEl>
                                          <p:spTgt spid="10">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xEl>
                                              <p:pRg st="8" end="8"/>
                                            </p:txEl>
                                          </p:spTgt>
                                        </p:tgtEl>
                                        <p:attrNameLst>
                                          <p:attrName>style.visibility</p:attrName>
                                        </p:attrNameLst>
                                      </p:cBhvr>
                                      <p:to>
                                        <p:strVal val="visible"/>
                                      </p:to>
                                    </p:set>
                                    <p:animEffect transition="in" filter="fade">
                                      <p:cBhvr>
                                        <p:cTn id="29" dur="500"/>
                                        <p:tgtEl>
                                          <p:spTgt spid="10">
                                            <p:txEl>
                                              <p:pRg st="8" end="8"/>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0">
                                            <p:txEl>
                                              <p:pRg st="10" end="10"/>
                                            </p:txEl>
                                          </p:spTgt>
                                        </p:tgtEl>
                                        <p:attrNameLst>
                                          <p:attrName>style.visibility</p:attrName>
                                        </p:attrNameLst>
                                      </p:cBhvr>
                                      <p:to>
                                        <p:strVal val="visible"/>
                                      </p:to>
                                    </p:set>
                                    <p:animEffect transition="in" filter="fade">
                                      <p:cBhvr>
                                        <p:cTn id="34" dur="500"/>
                                        <p:tgtEl>
                                          <p:spTgt spid="10">
                                            <p:txEl>
                                              <p:pRg st="10" end="1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0">
                                            <p:txEl>
                                              <p:pRg st="12" end="12"/>
                                            </p:txEl>
                                          </p:spTgt>
                                        </p:tgtEl>
                                        <p:attrNameLst>
                                          <p:attrName>style.visibility</p:attrName>
                                        </p:attrNameLst>
                                      </p:cBhvr>
                                      <p:to>
                                        <p:strVal val="visible"/>
                                      </p:to>
                                    </p:set>
                                    <p:animEffect transition="in" filter="fade">
                                      <p:cBhvr>
                                        <p:cTn id="39" dur="500"/>
                                        <p:tgtEl>
                                          <p:spTgt spid="10">
                                            <p:txEl>
                                              <p:pRg st="12" end="1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0">
                                            <p:txEl>
                                              <p:pRg st="14" end="14"/>
                                            </p:txEl>
                                          </p:spTgt>
                                        </p:tgtEl>
                                        <p:attrNameLst>
                                          <p:attrName>style.visibility</p:attrName>
                                        </p:attrNameLst>
                                      </p:cBhvr>
                                      <p:to>
                                        <p:strVal val="visible"/>
                                      </p:to>
                                    </p:set>
                                    <p:animEffect transition="in" filter="fade">
                                      <p:cBhvr>
                                        <p:cTn id="44" dur="500"/>
                                        <p:tgtEl>
                                          <p:spTgt spid="10">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99327-0CDD-4321-82F5-4A3EEE7C7436}"/>
              </a:ext>
            </a:extLst>
          </p:cNvPr>
          <p:cNvSpPr>
            <a:spLocks noGrp="1"/>
          </p:cNvSpPr>
          <p:nvPr>
            <p:ph type="title"/>
          </p:nvPr>
        </p:nvSpPr>
        <p:spPr>
          <a:xfrm>
            <a:off x="575982" y="567600"/>
            <a:ext cx="7992000" cy="324000"/>
          </a:xfrm>
        </p:spPr>
        <p:txBody>
          <a:bodyPr/>
          <a:lstStyle/>
          <a:p>
            <a:r>
              <a:rPr lang="en-GB" b="1" dirty="0">
                <a:solidFill>
                  <a:schemeClr val="tx2"/>
                </a:solidFill>
              </a:rPr>
              <a:t>Pharmacists’ roles in promoting vaccination awareness and uptake and advocating for vaccination</a:t>
            </a:r>
            <a:br>
              <a:rPr lang="en-GB" dirty="0">
                <a:solidFill>
                  <a:schemeClr val="tx2"/>
                </a:solidFill>
              </a:rPr>
            </a:br>
            <a:endParaRPr lang="en-GB" dirty="0">
              <a:solidFill>
                <a:schemeClr val="tx2"/>
              </a:solidFill>
            </a:endParaRPr>
          </a:p>
        </p:txBody>
      </p:sp>
      <p:graphicFrame>
        <p:nvGraphicFramePr>
          <p:cNvPr id="6" name="Content Placeholder 5">
            <a:extLst>
              <a:ext uri="{FF2B5EF4-FFF2-40B4-BE49-F238E27FC236}">
                <a16:creationId xmlns:a16="http://schemas.microsoft.com/office/drawing/2014/main" id="{253F6B82-A405-3E4B-94CE-09661EE083FB}"/>
              </a:ext>
            </a:extLst>
          </p:cNvPr>
          <p:cNvGraphicFramePr>
            <a:graphicFrameLocks noGrp="1"/>
          </p:cNvGraphicFramePr>
          <p:nvPr>
            <p:ph sz="half" idx="2"/>
            <p:extLst>
              <p:ext uri="{D42A27DB-BD31-4B8C-83A1-F6EECF244321}">
                <p14:modId xmlns:p14="http://schemas.microsoft.com/office/powerpoint/2010/main" val="1837863629"/>
              </p:ext>
            </p:extLst>
          </p:nvPr>
        </p:nvGraphicFramePr>
        <p:xfrm>
          <a:off x="3679902" y="1144859"/>
          <a:ext cx="5176761" cy="3114907"/>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a:extLst>
              <a:ext uri="{FF2B5EF4-FFF2-40B4-BE49-F238E27FC236}">
                <a16:creationId xmlns:a16="http://schemas.microsoft.com/office/drawing/2014/main" id="{2093E920-748D-4392-AE93-96D5B55CBBE0}"/>
              </a:ext>
            </a:extLst>
          </p:cNvPr>
          <p:cNvSpPr/>
          <p:nvPr/>
        </p:nvSpPr>
        <p:spPr>
          <a:xfrm>
            <a:off x="397726" y="1295400"/>
            <a:ext cx="3185533" cy="2487284"/>
          </a:xfrm>
          <a:prstGeom prst="rect">
            <a:avLst/>
          </a:prstGeom>
        </p:spPr>
        <p:txBody>
          <a:bodyPr wrap="square">
            <a:spAutoFit/>
          </a:bodyPr>
          <a:lstStyle/>
          <a:p>
            <a:pPr marL="171450" lvl="0" indent="-171450">
              <a:lnSpc>
                <a:spcPct val="115000"/>
              </a:lnSpc>
              <a:spcBef>
                <a:spcPts val="600"/>
              </a:spcBef>
              <a:spcAft>
                <a:spcPts val="0"/>
              </a:spcAft>
              <a:buFont typeface="Arial" panose="020B0604020202020204" pitchFamily="34" charset="0"/>
              <a:buChar char="•"/>
            </a:pPr>
            <a:r>
              <a:rPr lang="en-GB" sz="1200" dirty="0">
                <a:ea typeface="Times New Roman" panose="02020603050405020304" pitchFamily="18" charset="0"/>
                <a:cs typeface="Arial" panose="020B0604020202020204" pitchFamily="34" charset="0"/>
              </a:rPr>
              <a:t>89 countries (92.5%) are involved in at least one type of awareness raising or advocacy activity</a:t>
            </a:r>
          </a:p>
          <a:p>
            <a:pPr marL="171450" lvl="0" indent="-171450">
              <a:lnSpc>
                <a:spcPct val="115000"/>
              </a:lnSpc>
              <a:spcBef>
                <a:spcPts val="600"/>
              </a:spcBef>
              <a:spcAft>
                <a:spcPts val="0"/>
              </a:spcAft>
              <a:buFont typeface="Arial" panose="020B0604020202020204" pitchFamily="34" charset="0"/>
              <a:buChar char="•"/>
            </a:pPr>
            <a:endParaRPr lang="en-GB" sz="1200" dirty="0">
              <a:ea typeface="Times New Roman" panose="02020603050405020304" pitchFamily="18" charset="0"/>
              <a:cs typeface="Arial" panose="020B0604020202020204" pitchFamily="34" charset="0"/>
            </a:endParaRPr>
          </a:p>
          <a:p>
            <a:pPr marL="171450" lvl="0" indent="-171450">
              <a:lnSpc>
                <a:spcPct val="115000"/>
              </a:lnSpc>
              <a:spcAft>
                <a:spcPts val="600"/>
              </a:spcAft>
              <a:buFont typeface="Arial" panose="020B0604020202020204" pitchFamily="34" charset="0"/>
              <a:buChar char="•"/>
            </a:pPr>
            <a:r>
              <a:rPr lang="en-GB" sz="1200" dirty="0">
                <a:ea typeface="Times New Roman" panose="02020603050405020304" pitchFamily="18" charset="0"/>
                <a:cs typeface="Arial" panose="020B0604020202020204" pitchFamily="34" charset="0"/>
              </a:rPr>
              <a:t>Only a few reported higher levels of engagement activities, such as assessing vaccination status and identifying high risk groups. Engagement in more proactive advocacy activities is recommended to further expand pharmacists’ role in immunisation.</a:t>
            </a:r>
          </a:p>
        </p:txBody>
      </p:sp>
      <p:sp>
        <p:nvSpPr>
          <p:cNvPr id="3" name="TextBox 2">
            <a:extLst>
              <a:ext uri="{FF2B5EF4-FFF2-40B4-BE49-F238E27FC236}">
                <a16:creationId xmlns:a16="http://schemas.microsoft.com/office/drawing/2014/main" id="{021BFA6B-A4CE-4AFA-B0B6-082205444DAA}"/>
              </a:ext>
            </a:extLst>
          </p:cNvPr>
          <p:cNvSpPr txBox="1"/>
          <p:nvPr/>
        </p:nvSpPr>
        <p:spPr>
          <a:xfrm>
            <a:off x="8076078" y="4170556"/>
            <a:ext cx="780585" cy="261610"/>
          </a:xfrm>
          <a:prstGeom prst="rect">
            <a:avLst/>
          </a:prstGeom>
          <a:noFill/>
        </p:spPr>
        <p:txBody>
          <a:bodyPr wrap="square" rtlCol="0">
            <a:spAutoFit/>
          </a:bodyPr>
          <a:lstStyle/>
          <a:p>
            <a:r>
              <a:rPr lang="en-GB" sz="1100" dirty="0"/>
              <a:t>n=93</a:t>
            </a:r>
          </a:p>
        </p:txBody>
      </p:sp>
      <p:sp>
        <p:nvSpPr>
          <p:cNvPr id="8" name="TextBox 7">
            <a:extLst>
              <a:ext uri="{FF2B5EF4-FFF2-40B4-BE49-F238E27FC236}">
                <a16:creationId xmlns:a16="http://schemas.microsoft.com/office/drawing/2014/main" id="{D69E7476-F2DD-4541-96F4-B868277AA9C9}"/>
              </a:ext>
            </a:extLst>
          </p:cNvPr>
          <p:cNvSpPr txBox="1"/>
          <p:nvPr/>
        </p:nvSpPr>
        <p:spPr>
          <a:xfrm>
            <a:off x="3863155" y="4513025"/>
            <a:ext cx="4937760" cy="507831"/>
          </a:xfrm>
          <a:prstGeom prst="rect">
            <a:avLst/>
          </a:prstGeom>
          <a:noFill/>
        </p:spPr>
        <p:txBody>
          <a:bodyPr wrap="square" rtlCol="0">
            <a:spAutoFit/>
          </a:bodyPr>
          <a:lstStyle/>
          <a:p>
            <a:pPr defTabSz="914378"/>
            <a:r>
              <a:rPr lang="en-GB" sz="675" dirty="0">
                <a:solidFill>
                  <a:prstClr val="black"/>
                </a:solidFill>
                <a:latin typeface="Arial" panose="020B0604020202020204"/>
              </a:rPr>
              <a:t>Source</a:t>
            </a:r>
          </a:p>
          <a:p>
            <a:pPr defTabSz="914378"/>
            <a:r>
              <a:rPr lang="en-HK" sz="675" dirty="0">
                <a:solidFill>
                  <a:prstClr val="black"/>
                </a:solidFill>
                <a:latin typeface="Arial" panose="020B0604020202020204"/>
              </a:rPr>
              <a:t>International Pharmaceutical Federation (FIP). An overview of pharmacy’s impact on immunisation coverage: A global survey. The Hague:  International Pharmaceutical Federation; 2020</a:t>
            </a:r>
            <a:endParaRPr lang="en-GB" sz="675" dirty="0">
              <a:solidFill>
                <a:prstClr val="black"/>
              </a:solidFill>
              <a:latin typeface="Arial" panose="020B0604020202020204"/>
            </a:endParaRPr>
          </a:p>
          <a:p>
            <a:pPr defTabSz="914378"/>
            <a:r>
              <a:rPr lang="en-GB" sz="675" dirty="0">
                <a:solidFill>
                  <a:prstClr val="black"/>
                </a:solidFill>
                <a:latin typeface="Arial" panose="020B0604020202020204"/>
              </a:rPr>
              <a:t> </a:t>
            </a:r>
          </a:p>
        </p:txBody>
      </p:sp>
    </p:spTree>
    <p:extLst>
      <p:ext uri="{BB962C8B-B14F-4D97-AF65-F5344CB8AC3E}">
        <p14:creationId xmlns:p14="http://schemas.microsoft.com/office/powerpoint/2010/main" val="11831077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99327-0CDD-4321-82F5-4A3EEE7C7436}"/>
              </a:ext>
            </a:extLst>
          </p:cNvPr>
          <p:cNvSpPr>
            <a:spLocks noGrp="1"/>
          </p:cNvSpPr>
          <p:nvPr>
            <p:ph type="title"/>
          </p:nvPr>
        </p:nvSpPr>
        <p:spPr>
          <a:xfrm>
            <a:off x="575982" y="567600"/>
            <a:ext cx="7992000" cy="324000"/>
          </a:xfrm>
        </p:spPr>
        <p:txBody>
          <a:bodyPr/>
          <a:lstStyle/>
          <a:p>
            <a:r>
              <a:rPr lang="en-GB" b="1" dirty="0">
                <a:solidFill>
                  <a:schemeClr val="tx2"/>
                </a:solidFill>
              </a:rPr>
              <a:t>Regulatory and contractual frameworks for pharmacy-based vaccination</a:t>
            </a:r>
            <a:br>
              <a:rPr lang="en-GB" dirty="0">
                <a:solidFill>
                  <a:schemeClr val="tx2"/>
                </a:solidFill>
              </a:rPr>
            </a:br>
            <a:endParaRPr lang="en-GB" dirty="0">
              <a:solidFill>
                <a:schemeClr val="tx2"/>
              </a:solidFill>
            </a:endParaRPr>
          </a:p>
        </p:txBody>
      </p:sp>
      <p:sp>
        <p:nvSpPr>
          <p:cNvPr id="7" name="Rectangle 6">
            <a:extLst>
              <a:ext uri="{FF2B5EF4-FFF2-40B4-BE49-F238E27FC236}">
                <a16:creationId xmlns:a16="http://schemas.microsoft.com/office/drawing/2014/main" id="{2093E920-748D-4392-AE93-96D5B55CBBE0}"/>
              </a:ext>
            </a:extLst>
          </p:cNvPr>
          <p:cNvSpPr/>
          <p:nvPr/>
        </p:nvSpPr>
        <p:spPr>
          <a:xfrm>
            <a:off x="486854" y="1273098"/>
            <a:ext cx="8170256" cy="2708434"/>
          </a:xfrm>
          <a:prstGeom prst="rect">
            <a:avLst/>
          </a:prstGeom>
        </p:spPr>
        <p:txBody>
          <a:bodyPr wrap="square">
            <a:spAutoFit/>
          </a:bodyPr>
          <a:lstStyle/>
          <a:p>
            <a:pPr marL="171450" lvl="0" indent="-171450">
              <a:spcAft>
                <a:spcPts val="1200"/>
              </a:spcAft>
              <a:buFont typeface="Arial" panose="020B0604020202020204" pitchFamily="34" charset="0"/>
              <a:buChar char="•"/>
            </a:pPr>
            <a:r>
              <a:rPr lang="en-GB" sz="1400" dirty="0">
                <a:ea typeface="Times New Roman" panose="02020603050405020304" pitchFamily="18" charset="0"/>
                <a:cs typeface="Arial" panose="020B0604020202020204" pitchFamily="34" charset="0"/>
              </a:rPr>
              <a:t>Pharmacy-based vaccination (PBV) is now available in at least 36 countries and territories, 16 more than were indicated in our study in 2016. </a:t>
            </a:r>
          </a:p>
          <a:p>
            <a:pPr marL="171450" lvl="0" indent="-171450">
              <a:spcAft>
                <a:spcPts val="1200"/>
              </a:spcAft>
              <a:buFont typeface="Arial" panose="020B0604020202020204" pitchFamily="34" charset="0"/>
              <a:buChar char="•"/>
            </a:pPr>
            <a:r>
              <a:rPr lang="en-GB" sz="1400" dirty="0">
                <a:ea typeface="Times New Roman" panose="02020603050405020304" pitchFamily="18" charset="0"/>
                <a:cs typeface="Arial" panose="020B0604020202020204" pitchFamily="34" charset="0"/>
              </a:rPr>
              <a:t>Nearly 1.8 billion people can access vaccination services at a community pharmacy around the world – almost twice as many as in our 2016 study. </a:t>
            </a:r>
          </a:p>
          <a:p>
            <a:pPr marL="171450" lvl="0" indent="-171450">
              <a:spcAft>
                <a:spcPts val="1200"/>
              </a:spcAft>
              <a:buFont typeface="Arial" panose="020B0604020202020204" pitchFamily="34" charset="0"/>
              <a:buChar char="•"/>
            </a:pPr>
            <a:r>
              <a:rPr lang="en-GB" sz="1400" dirty="0">
                <a:ea typeface="Times New Roman" panose="02020603050405020304" pitchFamily="18" charset="0"/>
                <a:cs typeface="Arial" panose="020B0604020202020204" pitchFamily="34" charset="0"/>
              </a:rPr>
              <a:t>Vaccine administration by pharmacists is authorised in 26 countries and territories, compared with 13 in 2016. Nevertheless, 66 countries and territories in our sample (a two-thirds majority) do not have PBV, so there is still a long way to go. </a:t>
            </a:r>
          </a:p>
          <a:p>
            <a:pPr marL="171450" lvl="0" indent="-171450">
              <a:spcAft>
                <a:spcPts val="1200"/>
              </a:spcAft>
              <a:buFont typeface="Arial" panose="020B0604020202020204" pitchFamily="34" charset="0"/>
              <a:buChar char="•"/>
            </a:pPr>
            <a:r>
              <a:rPr lang="en-GB" sz="1400" dirty="0">
                <a:ea typeface="Times New Roman" panose="02020603050405020304" pitchFamily="18" charset="0"/>
                <a:cs typeface="Arial" panose="020B0604020202020204" pitchFamily="34" charset="0"/>
              </a:rPr>
              <a:t>Sixteen of these 66 countries and territories are proposing or developing pharmacist-led vaccination policies. Most reported that the change should take effect within one to five years. If these changes are confirmed, the number of countries with PBV could rise to 52 in the next few years. </a:t>
            </a:r>
          </a:p>
        </p:txBody>
      </p:sp>
    </p:spTree>
    <p:extLst>
      <p:ext uri="{BB962C8B-B14F-4D97-AF65-F5344CB8AC3E}">
        <p14:creationId xmlns:p14="http://schemas.microsoft.com/office/powerpoint/2010/main" val="31911437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E2B2EA2-D554-4228-BEAC-2C17BA9F7FF6}"/>
              </a:ext>
            </a:extLst>
          </p:cNvPr>
          <p:cNvSpPr/>
          <p:nvPr/>
        </p:nvSpPr>
        <p:spPr>
          <a:xfrm>
            <a:off x="464820" y="4139531"/>
            <a:ext cx="8328660"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 name="Rectangle 1">
            <a:extLst>
              <a:ext uri="{FF2B5EF4-FFF2-40B4-BE49-F238E27FC236}">
                <a16:creationId xmlns:a16="http://schemas.microsoft.com/office/drawing/2014/main" id="{2A4E3023-7FC8-4A08-9D54-05F689FD578F}"/>
              </a:ext>
            </a:extLst>
          </p:cNvPr>
          <p:cNvSpPr/>
          <p:nvPr/>
        </p:nvSpPr>
        <p:spPr>
          <a:xfrm>
            <a:off x="464820" y="914400"/>
            <a:ext cx="8328660"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6" name="Rectangle 2">
            <a:extLst>
              <a:ext uri="{FF2B5EF4-FFF2-40B4-BE49-F238E27FC236}">
                <a16:creationId xmlns:a16="http://schemas.microsoft.com/office/drawing/2014/main" id="{D80E6531-DD85-4E79-830F-E108E7091D42}"/>
              </a:ext>
            </a:extLst>
          </p:cNvPr>
          <p:cNvSpPr>
            <a:spLocks noChangeArrowheads="1"/>
          </p:cNvSpPr>
          <p:nvPr/>
        </p:nvSpPr>
        <p:spPr bwMode="auto">
          <a:xfrm>
            <a:off x="382333" y="320145"/>
            <a:ext cx="7010574"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914378" eaLnBrk="0" fontAlgn="base" hangingPunct="0">
              <a:spcBef>
                <a:spcPct val="0"/>
              </a:spcBef>
              <a:spcAft>
                <a:spcPct val="0"/>
              </a:spcAft>
            </a:pPr>
            <a:r>
              <a:rPr lang="en-GB" sz="1350" b="1" dirty="0">
                <a:solidFill>
                  <a:schemeClr val="tx2"/>
                </a:solidFill>
                <a:latin typeface="Arial" panose="020B0604020202020204"/>
              </a:rPr>
              <a:t>Countries and territories with or without pharmacy-based vaccination </a:t>
            </a:r>
            <a:r>
              <a:rPr lang="en-GB" altLang="en-US" sz="1350" b="1" dirty="0">
                <a:solidFill>
                  <a:schemeClr val="tx2"/>
                </a:solidFill>
                <a:latin typeface="Arial" panose="020B0604020202020204"/>
              </a:rPr>
              <a:t>(n=101; 2020)</a:t>
            </a:r>
          </a:p>
          <a:p>
            <a:pPr defTabSz="685783" eaLnBrk="0" fontAlgn="base" hangingPunct="0">
              <a:spcBef>
                <a:spcPct val="0"/>
              </a:spcBef>
              <a:spcAft>
                <a:spcPct val="0"/>
              </a:spcAft>
            </a:pPr>
            <a:endParaRPr lang="en-GB" altLang="en-US" sz="1500" b="1" dirty="0">
              <a:solidFill>
                <a:schemeClr val="tx2"/>
              </a:solidFill>
              <a:latin typeface="Arial" panose="020B0604020202020204" pitchFamily="34" charset="0"/>
            </a:endParaRPr>
          </a:p>
        </p:txBody>
      </p:sp>
      <p:pic>
        <p:nvPicPr>
          <p:cNvPr id="3073" name="Picture 21">
            <a:extLst>
              <a:ext uri="{FF2B5EF4-FFF2-40B4-BE49-F238E27FC236}">
                <a16:creationId xmlns:a16="http://schemas.microsoft.com/office/drawing/2014/main" id="{F9FB7181-51FA-47E8-A796-F22BE2F20E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0180" y="638209"/>
            <a:ext cx="6614160" cy="437956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1315969F-B4DC-4C3A-BDC1-BC40A36DFD44}"/>
              </a:ext>
            </a:extLst>
          </p:cNvPr>
          <p:cNvSpPr>
            <a:spLocks noChangeArrowheads="1"/>
          </p:cNvSpPr>
          <p:nvPr/>
        </p:nvSpPr>
        <p:spPr bwMode="auto">
          <a:xfrm>
            <a:off x="1" y="325002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914378"/>
            <a:endParaRPr lang="en-GB" sz="1350">
              <a:solidFill>
                <a:prstClr val="black"/>
              </a:solidFill>
              <a:latin typeface="Arial" panose="020B0604020202020204"/>
            </a:endParaRPr>
          </a:p>
        </p:txBody>
      </p:sp>
      <p:sp>
        <p:nvSpPr>
          <p:cNvPr id="8" name="TextBox 7">
            <a:extLst>
              <a:ext uri="{FF2B5EF4-FFF2-40B4-BE49-F238E27FC236}">
                <a16:creationId xmlns:a16="http://schemas.microsoft.com/office/drawing/2014/main" id="{84FA6DBF-1B19-406F-8591-350910DA5368}"/>
              </a:ext>
            </a:extLst>
          </p:cNvPr>
          <p:cNvSpPr txBox="1"/>
          <p:nvPr/>
        </p:nvSpPr>
        <p:spPr>
          <a:xfrm>
            <a:off x="3855720" y="4436617"/>
            <a:ext cx="4937760" cy="507831"/>
          </a:xfrm>
          <a:prstGeom prst="rect">
            <a:avLst/>
          </a:prstGeom>
          <a:noFill/>
        </p:spPr>
        <p:txBody>
          <a:bodyPr wrap="square" rtlCol="0">
            <a:spAutoFit/>
          </a:bodyPr>
          <a:lstStyle/>
          <a:p>
            <a:pPr defTabSz="914378"/>
            <a:r>
              <a:rPr lang="en-GB" sz="675" dirty="0">
                <a:solidFill>
                  <a:prstClr val="black"/>
                </a:solidFill>
                <a:latin typeface="Arial" panose="020B0604020202020204"/>
              </a:rPr>
              <a:t>Source</a:t>
            </a:r>
          </a:p>
          <a:p>
            <a:pPr defTabSz="914378"/>
            <a:r>
              <a:rPr lang="en-HK" sz="675" dirty="0">
                <a:solidFill>
                  <a:prstClr val="black"/>
                </a:solidFill>
                <a:latin typeface="Arial" panose="020B0604020202020204"/>
              </a:rPr>
              <a:t>International Pharmaceutical Federation (FIP). An overview of pharmacy’s impact on immunisation coverage: A global survey. The Hague:  International Pharmaceutical Federation; 2020</a:t>
            </a:r>
            <a:endParaRPr lang="en-GB" sz="675" dirty="0">
              <a:solidFill>
                <a:prstClr val="black"/>
              </a:solidFill>
              <a:latin typeface="Arial" panose="020B0604020202020204"/>
            </a:endParaRPr>
          </a:p>
          <a:p>
            <a:pPr defTabSz="914378"/>
            <a:r>
              <a:rPr lang="en-GB" sz="675" dirty="0">
                <a:solidFill>
                  <a:prstClr val="black"/>
                </a:solidFill>
                <a:latin typeface="Arial" panose="020B0604020202020204"/>
              </a:rPr>
              <a:t> </a:t>
            </a:r>
          </a:p>
        </p:txBody>
      </p:sp>
    </p:spTree>
    <p:extLst>
      <p:ext uri="{BB962C8B-B14F-4D97-AF65-F5344CB8AC3E}">
        <p14:creationId xmlns:p14="http://schemas.microsoft.com/office/powerpoint/2010/main" val="39675064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1388B09-4BB9-4D87-8BD5-60B3B7FDE3C6}"/>
              </a:ext>
            </a:extLst>
          </p:cNvPr>
          <p:cNvSpPr/>
          <p:nvPr/>
        </p:nvSpPr>
        <p:spPr>
          <a:xfrm>
            <a:off x="468351" y="858674"/>
            <a:ext cx="8348547" cy="3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a:extLst>
              <a:ext uri="{FF2B5EF4-FFF2-40B4-BE49-F238E27FC236}">
                <a16:creationId xmlns:a16="http://schemas.microsoft.com/office/drawing/2014/main" id="{DD6EB1B7-6574-4D75-AFDC-0BED37570DB2}"/>
              </a:ext>
            </a:extLst>
          </p:cNvPr>
          <p:cNvPicPr>
            <a:picLocks noChangeAspect="1"/>
          </p:cNvPicPr>
          <p:nvPr/>
        </p:nvPicPr>
        <p:blipFill rotWithShape="1">
          <a:blip r:embed="rId2"/>
          <a:srcRect r="50574" b="50000"/>
          <a:stretch/>
        </p:blipFill>
        <p:spPr>
          <a:xfrm>
            <a:off x="1257685" y="215998"/>
            <a:ext cx="3037264" cy="4068828"/>
          </a:xfrm>
          <a:prstGeom prst="rect">
            <a:avLst/>
          </a:prstGeom>
        </p:spPr>
      </p:pic>
      <p:pic>
        <p:nvPicPr>
          <p:cNvPr id="6" name="Picture 5">
            <a:extLst>
              <a:ext uri="{FF2B5EF4-FFF2-40B4-BE49-F238E27FC236}">
                <a16:creationId xmlns:a16="http://schemas.microsoft.com/office/drawing/2014/main" id="{BF4DF242-03F7-4535-87C6-0AA35D3F50E5}"/>
              </a:ext>
            </a:extLst>
          </p:cNvPr>
          <p:cNvPicPr>
            <a:picLocks noChangeAspect="1"/>
          </p:cNvPicPr>
          <p:nvPr/>
        </p:nvPicPr>
        <p:blipFill rotWithShape="1">
          <a:blip r:embed="rId2"/>
          <a:srcRect t="50000" r="50574"/>
          <a:stretch/>
        </p:blipFill>
        <p:spPr>
          <a:xfrm>
            <a:off x="4849052" y="626088"/>
            <a:ext cx="2904763" cy="3891324"/>
          </a:xfrm>
          <a:prstGeom prst="rect">
            <a:avLst/>
          </a:prstGeom>
        </p:spPr>
      </p:pic>
      <p:sp>
        <p:nvSpPr>
          <p:cNvPr id="7" name="Rectangle 6">
            <a:extLst>
              <a:ext uri="{FF2B5EF4-FFF2-40B4-BE49-F238E27FC236}">
                <a16:creationId xmlns:a16="http://schemas.microsoft.com/office/drawing/2014/main" id="{23134C6B-1D5E-428F-A149-A5A429E40DF7}"/>
              </a:ext>
            </a:extLst>
          </p:cNvPr>
          <p:cNvSpPr/>
          <p:nvPr/>
        </p:nvSpPr>
        <p:spPr>
          <a:xfrm>
            <a:off x="2891625" y="4460090"/>
            <a:ext cx="5876828" cy="553998"/>
          </a:xfrm>
          <a:prstGeom prst="rect">
            <a:avLst/>
          </a:prstGeom>
        </p:spPr>
        <p:txBody>
          <a:bodyPr wrap="square">
            <a:spAutoFit/>
          </a:bodyPr>
          <a:lstStyle/>
          <a:p>
            <a:r>
              <a:rPr lang="en-GB" sz="1000" dirty="0">
                <a:ea typeface="Times New Roman" panose="02020603050405020304" pitchFamily="18" charset="0"/>
                <a:cs typeface="Times New Roman" panose="02020603050405020304" pitchFamily="18" charset="0"/>
              </a:rPr>
              <a:t>Cells highlighted in dark blue indicate a confirmed change of status since 2016; those in light blue indicate countries and territories with pharmacy-based vaccination for which there were no data from 2016.</a:t>
            </a:r>
            <a:endParaRPr lang="en-GB" sz="1000" dirty="0"/>
          </a:p>
        </p:txBody>
      </p:sp>
    </p:spTree>
    <p:extLst>
      <p:ext uri="{BB962C8B-B14F-4D97-AF65-F5344CB8AC3E}">
        <p14:creationId xmlns:p14="http://schemas.microsoft.com/office/powerpoint/2010/main" val="42627944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83977" y="275998"/>
            <a:ext cx="8496000" cy="432000"/>
          </a:xfrm>
          <a:prstGeom prst="rect">
            <a:avLst/>
          </a:prstGeom>
        </p:spPr>
        <p:txBody>
          <a:bodyPr vert="horz" lIns="0" tIns="0" rIns="0" bIns="0" rtlCol="0" anchor="t" anchorCtr="0">
            <a:noAutofit/>
          </a:bodyPr>
          <a:lstStyle>
            <a:lvl1pPr algn="l" defTabSz="914400" rtl="0" eaLnBrk="1" latinLnBrk="0" hangingPunct="1">
              <a:lnSpc>
                <a:spcPts val="4200"/>
              </a:lnSpc>
              <a:spcBef>
                <a:spcPct val="0"/>
              </a:spcBef>
              <a:buNone/>
              <a:defRPr sz="3600" kern="1200">
                <a:solidFill>
                  <a:schemeClr val="tx1"/>
                </a:solidFill>
                <a:latin typeface="+mj-lt"/>
                <a:ea typeface="+mj-ea"/>
                <a:cs typeface="+mj-cs"/>
              </a:defRPr>
            </a:lvl1pPr>
          </a:lstStyle>
          <a:p>
            <a:pPr marL="0" marR="0" lvl="0" indent="0" algn="l" defTabSz="914400" rtl="0" eaLnBrk="1" fontAlgn="auto" latinLnBrk="0" hangingPunct="1">
              <a:lnSpc>
                <a:spcPts val="4200"/>
              </a:lnSpc>
              <a:spcBef>
                <a:spcPct val="0"/>
              </a:spcBef>
              <a:spcAft>
                <a:spcPts val="0"/>
              </a:spcAft>
              <a:buClrTx/>
              <a:buSzTx/>
              <a:buFontTx/>
              <a:buNone/>
              <a:tabLst/>
              <a:defRPr/>
            </a:pPr>
            <a:r>
              <a:rPr kumimoji="0" lang="en-GB" sz="2400" b="1" i="0" u="none" strike="noStrike" kern="1200" cap="none" spc="0" normalizeH="0" baseline="0" noProof="0">
                <a:ln>
                  <a:noFill/>
                </a:ln>
                <a:solidFill>
                  <a:schemeClr val="tx2"/>
                </a:solidFill>
                <a:effectLst/>
                <a:uLnTx/>
                <a:uFillTx/>
                <a:latin typeface="Arial" panose="020B0604020202020204"/>
                <a:ea typeface="+mj-ea"/>
                <a:cs typeface="+mj-cs"/>
              </a:rPr>
              <a:t>Announcements</a:t>
            </a:r>
          </a:p>
        </p:txBody>
      </p:sp>
      <p:sp>
        <p:nvSpPr>
          <p:cNvPr id="5" name="Content Placeholder 2"/>
          <p:cNvSpPr txBox="1">
            <a:spLocks/>
          </p:cNvSpPr>
          <p:nvPr/>
        </p:nvSpPr>
        <p:spPr>
          <a:xfrm>
            <a:off x="583977" y="1362634"/>
            <a:ext cx="7699411" cy="2872799"/>
          </a:xfrm>
          <a:prstGeom prst="rect">
            <a:avLst/>
          </a:prstGeom>
        </p:spPr>
        <p:txBody>
          <a:bodyPr vert="horz" lIns="0" tIns="0" rIns="0" bIns="0" rtlCol="0" anchor="t" anchorCtr="0">
            <a:noAutofit/>
          </a:bodyPr>
          <a:lstStyle>
            <a:lvl1pPr marL="0" indent="0" algn="l" defTabSz="914400" rtl="0" eaLnBrk="1" latinLnBrk="0" hangingPunct="1">
              <a:lnSpc>
                <a:spcPts val="2400"/>
              </a:lnSpc>
              <a:spcBef>
                <a:spcPts val="0"/>
              </a:spcBef>
              <a:buClr>
                <a:schemeClr val="tx1"/>
              </a:buClr>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ts val="2400"/>
              </a:lnSpc>
              <a:spcBef>
                <a:spcPts val="0"/>
              </a:spcBef>
              <a:buClr>
                <a:schemeClr val="tx2"/>
              </a:buClr>
              <a:buFont typeface="Arial" panose="020B0604020202020204" pitchFamily="34" charset="0"/>
              <a:buNone/>
              <a:defRPr sz="2000" i="1" kern="1200">
                <a:solidFill>
                  <a:schemeClr val="tx1">
                    <a:tint val="75000"/>
                  </a:schemeClr>
                </a:solidFill>
                <a:latin typeface="+mn-lt"/>
                <a:ea typeface="+mn-ea"/>
                <a:cs typeface="+mn-cs"/>
              </a:defRPr>
            </a:lvl2pPr>
            <a:lvl3pPr marL="914400" indent="0" algn="l" defTabSz="914400" rtl="0" eaLnBrk="1" latinLnBrk="0" hangingPunct="1">
              <a:lnSpc>
                <a:spcPts val="2400"/>
              </a:lnSpc>
              <a:spcBef>
                <a:spcPts val="0"/>
              </a:spcBef>
              <a:buClr>
                <a:schemeClr val="tx2"/>
              </a:buClr>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ts val="2400"/>
              </a:lnSpc>
              <a:spcBef>
                <a:spcPts val="0"/>
              </a:spcBef>
              <a:buClr>
                <a:schemeClr val="tx2"/>
              </a:buClr>
              <a:buFont typeface="Arial" panose="020B0604020202020204" pitchFamily="34" charset="0"/>
              <a:buNone/>
              <a:defRPr sz="1600" i="1" kern="1200">
                <a:solidFill>
                  <a:schemeClr val="tx1">
                    <a:tint val="75000"/>
                  </a:schemeClr>
                </a:solidFill>
                <a:latin typeface="+mn-lt"/>
                <a:ea typeface="+mn-ea"/>
                <a:cs typeface="+mn-cs"/>
              </a:defRPr>
            </a:lvl4pPr>
            <a:lvl5pPr marL="1828800" indent="0" algn="l" defTabSz="914400" rtl="0" eaLnBrk="1" latinLnBrk="0" hangingPunct="1">
              <a:lnSpc>
                <a:spcPts val="2400"/>
              </a:lnSpc>
              <a:spcBef>
                <a:spcPts val="0"/>
              </a:spcBef>
              <a:buClr>
                <a:schemeClr val="tx2"/>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457200" marR="0" lvl="0" indent="-457200" algn="l" defTabSz="914400" rtl="0" eaLnBrk="1" fontAlgn="auto" latinLnBrk="0" hangingPunct="1">
              <a:lnSpc>
                <a:spcPct val="150000"/>
              </a:lnSpc>
              <a:spcBef>
                <a:spcPts val="0"/>
              </a:spcBef>
              <a:spcAft>
                <a:spcPts val="0"/>
              </a:spcAft>
              <a:buClr>
                <a:prstClr val="black"/>
              </a:buClr>
              <a:buSzTx/>
              <a:buFont typeface="+mj-lt"/>
              <a:buAutoNum type="arabicPeriod"/>
              <a:tabLst/>
              <a:defRPr/>
            </a:pPr>
            <a:r>
              <a:rPr kumimoji="0" lang="en-US" sz="2000" b="0" i="0" u="none" strike="noStrike" kern="1200" cap="none" spc="0" normalizeH="0" baseline="0" noProof="0">
                <a:ln>
                  <a:noFill/>
                </a:ln>
                <a:solidFill>
                  <a:srgbClr val="45C0EB"/>
                </a:solidFill>
                <a:effectLst/>
                <a:uLnTx/>
                <a:uFillTx/>
                <a:latin typeface="Arial" panose="020B0604020202020204"/>
                <a:ea typeface="+mn-ea"/>
                <a:cs typeface="+mn-cs"/>
              </a:rPr>
              <a:t>This webinar is being recorded and live-streamed via Facebook. </a:t>
            </a:r>
          </a:p>
          <a:p>
            <a:pPr marL="457200" marR="0" lvl="0" indent="-457200" algn="l" defTabSz="914400" rtl="0" eaLnBrk="1" fontAlgn="auto" latinLnBrk="0" hangingPunct="1">
              <a:lnSpc>
                <a:spcPct val="150000"/>
              </a:lnSpc>
              <a:spcBef>
                <a:spcPts val="0"/>
              </a:spcBef>
              <a:spcAft>
                <a:spcPts val="0"/>
              </a:spcAft>
              <a:buClr>
                <a:prstClr val="black"/>
              </a:buClr>
              <a:buSzTx/>
              <a:buFont typeface="+mj-lt"/>
              <a:buAutoNum type="arabicPeriod"/>
              <a:tabLst/>
              <a:defRPr/>
            </a:pPr>
            <a:r>
              <a:rPr kumimoji="0" lang="en-US" sz="2000" b="0" i="0" u="none" strike="noStrike" kern="1200" cap="none" spc="0" normalizeH="0" baseline="0" noProof="0">
                <a:ln>
                  <a:noFill/>
                </a:ln>
                <a:solidFill>
                  <a:srgbClr val="45C0EB"/>
                </a:solidFill>
                <a:effectLst/>
                <a:uLnTx/>
                <a:uFillTx/>
                <a:latin typeface="Arial" panose="020B0604020202020204"/>
                <a:ea typeface="+mn-ea"/>
                <a:cs typeface="+mn-cs"/>
              </a:rPr>
              <a:t>The recording will be available on our website </a:t>
            </a:r>
            <a:r>
              <a:rPr kumimoji="0" lang="en-US" sz="2000" b="0" i="0" u="none" strike="noStrike" kern="1200" cap="none" spc="0" normalizeH="0" baseline="0" noProof="0">
                <a:ln>
                  <a:noFill/>
                </a:ln>
                <a:solidFill>
                  <a:srgbClr val="45C0EB"/>
                </a:solidFill>
                <a:effectLst/>
                <a:uLnTx/>
                <a:uFillTx/>
                <a:latin typeface="Arial" panose="020B0604020202020204"/>
                <a:ea typeface="+mn-ea"/>
                <a:cs typeface="+mn-cs"/>
                <a:hlinkClick r:id="rId3"/>
              </a:rPr>
              <a:t>www.fip.org</a:t>
            </a:r>
            <a:r>
              <a:rPr kumimoji="0" lang="en-US" sz="2000" b="0" i="0" u="none" strike="noStrike" kern="1200" cap="none" spc="0" normalizeH="0" baseline="0" noProof="0">
                <a:ln>
                  <a:noFill/>
                </a:ln>
                <a:solidFill>
                  <a:srgbClr val="45C0EB"/>
                </a:solidFill>
                <a:effectLst/>
                <a:uLnTx/>
                <a:uFillTx/>
                <a:latin typeface="Arial" panose="020B0604020202020204"/>
                <a:ea typeface="+mn-ea"/>
                <a:cs typeface="+mn-cs"/>
              </a:rPr>
              <a:t>. </a:t>
            </a:r>
          </a:p>
          <a:p>
            <a:pPr marL="457200" lvl="0" indent="-457200">
              <a:lnSpc>
                <a:spcPct val="150000"/>
              </a:lnSpc>
              <a:buClr>
                <a:prstClr val="black"/>
              </a:buClr>
              <a:buFont typeface="+mj-lt"/>
              <a:buAutoNum type="arabicPeriod"/>
              <a:defRPr/>
            </a:pPr>
            <a:r>
              <a:rPr lang="en-US" sz="2000">
                <a:solidFill>
                  <a:srgbClr val="45C0EB"/>
                </a:solidFill>
              </a:rPr>
              <a:t>You </a:t>
            </a:r>
            <a:r>
              <a:rPr kumimoji="0" lang="en-US" sz="2000" b="0" i="0" u="none" strike="noStrike" kern="1200" cap="none" spc="0" normalizeH="0" baseline="0" noProof="0">
                <a:ln>
                  <a:noFill/>
                </a:ln>
                <a:solidFill>
                  <a:srgbClr val="45C0EB"/>
                </a:solidFill>
                <a:effectLst/>
                <a:uLnTx/>
                <a:uFillTx/>
                <a:latin typeface="Arial" panose="020B0604020202020204"/>
                <a:ea typeface="+mn-ea"/>
                <a:cs typeface="+mn-cs"/>
              </a:rPr>
              <a:t>may ask questions using the questions box.</a:t>
            </a:r>
          </a:p>
          <a:p>
            <a:pPr marL="457200" marR="0" lvl="0" indent="-457200" algn="l" defTabSz="914400" rtl="0" eaLnBrk="1" fontAlgn="auto" latinLnBrk="0" hangingPunct="1">
              <a:lnSpc>
                <a:spcPct val="150000"/>
              </a:lnSpc>
              <a:spcBef>
                <a:spcPts val="0"/>
              </a:spcBef>
              <a:spcAft>
                <a:spcPts val="0"/>
              </a:spcAft>
              <a:buClr>
                <a:prstClr val="black"/>
              </a:buClr>
              <a:buSzTx/>
              <a:buFont typeface="+mj-lt"/>
              <a:buAutoNum type="arabicPeriod"/>
              <a:tabLst/>
              <a:defRPr/>
            </a:pPr>
            <a:r>
              <a:rPr kumimoji="0" lang="en-US" sz="2000" b="0" i="0" u="none" strike="noStrike" kern="1200" cap="none" spc="0" normalizeH="0" baseline="0" noProof="0">
                <a:ln>
                  <a:noFill/>
                </a:ln>
                <a:solidFill>
                  <a:srgbClr val="45C0EB"/>
                </a:solidFill>
                <a:effectLst/>
                <a:uLnTx/>
                <a:uFillTx/>
                <a:latin typeface="Arial" panose="020B0604020202020204"/>
                <a:ea typeface="+mn-ea"/>
                <a:cs typeface="+mn-cs"/>
              </a:rPr>
              <a:t>You are welcome to provide feedback to </a:t>
            </a:r>
            <a:r>
              <a:rPr kumimoji="0" lang="en-US" sz="2000" b="0" i="0" u="none" strike="noStrike" kern="1200" cap="none" spc="0" normalizeH="0" baseline="0" noProof="0">
                <a:ln>
                  <a:noFill/>
                </a:ln>
                <a:solidFill>
                  <a:srgbClr val="45C0EB"/>
                </a:solidFill>
                <a:effectLst/>
                <a:uLnTx/>
                <a:uFillTx/>
                <a:latin typeface="Arial" panose="020B0604020202020204"/>
                <a:ea typeface="+mn-ea"/>
                <a:cs typeface="+mn-cs"/>
                <a:hlinkClick r:id="rId4"/>
              </a:rPr>
              <a:t>webinars@fip.org</a:t>
            </a:r>
            <a:r>
              <a:rPr kumimoji="0" lang="en-US" sz="2000" b="0" i="0" u="none" strike="noStrike" kern="1200" cap="none" spc="0" normalizeH="0" baseline="0" noProof="0">
                <a:ln>
                  <a:noFill/>
                </a:ln>
                <a:solidFill>
                  <a:srgbClr val="45C0EB"/>
                </a:solidFill>
                <a:effectLst/>
                <a:uLnTx/>
                <a:uFillTx/>
                <a:latin typeface="Arial" panose="020B0604020202020204"/>
                <a:ea typeface="+mn-ea"/>
                <a:cs typeface="+mn-cs"/>
              </a:rPr>
              <a:t>.</a:t>
            </a:r>
          </a:p>
          <a:p>
            <a:pPr marL="457200" indent="-457200">
              <a:lnSpc>
                <a:spcPct val="150000"/>
              </a:lnSpc>
              <a:buClr>
                <a:prstClr val="black"/>
              </a:buClr>
              <a:buFont typeface="+mj-lt"/>
              <a:buAutoNum type="arabicPeriod"/>
              <a:defRPr/>
            </a:pPr>
            <a:r>
              <a:rPr lang="en-US" sz="2000">
                <a:solidFill>
                  <a:srgbClr val="45C0EB"/>
                </a:solidFill>
              </a:rPr>
              <a:t>We invite you to become a member of FIP at </a:t>
            </a:r>
            <a:r>
              <a:rPr lang="en-US" sz="2000">
                <a:solidFill>
                  <a:srgbClr val="45C0EB"/>
                </a:solidFill>
                <a:hlinkClick r:id="rId5"/>
              </a:rPr>
              <a:t>www.fip.org/membership_registration</a:t>
            </a:r>
            <a:r>
              <a:rPr lang="en-US" sz="2000">
                <a:solidFill>
                  <a:srgbClr val="45C0EB"/>
                </a:solidFill>
              </a:rPr>
              <a:t> </a:t>
            </a:r>
          </a:p>
          <a:p>
            <a:pPr marR="0" lvl="0" algn="l" defTabSz="914400" rtl="0" eaLnBrk="1" fontAlgn="auto" latinLnBrk="0" hangingPunct="1">
              <a:lnSpc>
                <a:spcPct val="150000"/>
              </a:lnSpc>
              <a:spcBef>
                <a:spcPts val="0"/>
              </a:spcBef>
              <a:spcAft>
                <a:spcPts val="0"/>
              </a:spcAft>
              <a:buClr>
                <a:prstClr val="black"/>
              </a:buClr>
              <a:buSzTx/>
              <a:tabLst/>
              <a:defRPr/>
            </a:pPr>
            <a:endParaRPr kumimoji="0" lang="en-US" sz="2000" b="0" i="0" u="none" strike="noStrike" kern="1200" cap="none" spc="0" normalizeH="0" baseline="0" noProof="0">
              <a:ln>
                <a:noFill/>
              </a:ln>
              <a:solidFill>
                <a:srgbClr val="45C0EB"/>
              </a:solidFill>
              <a:effectLst/>
              <a:uLnTx/>
              <a:uFillTx/>
              <a:latin typeface="Arial" panose="020B0604020202020204"/>
              <a:ea typeface="+mn-ea"/>
              <a:cs typeface="+mn-cs"/>
            </a:endParaRPr>
          </a:p>
          <a:p>
            <a:pPr marL="0" marR="0" lvl="0" indent="0" algn="l" defTabSz="914400" rtl="0" eaLnBrk="1" fontAlgn="auto" latinLnBrk="0" hangingPunct="1">
              <a:lnSpc>
                <a:spcPts val="2400"/>
              </a:lnSpc>
              <a:spcBef>
                <a:spcPts val="0"/>
              </a:spcBef>
              <a:spcAft>
                <a:spcPts val="0"/>
              </a:spcAft>
              <a:buClr>
                <a:prstClr val="black"/>
              </a:buClr>
              <a:buSzTx/>
              <a:buFont typeface="Arial" panose="020B0604020202020204" pitchFamily="34" charset="0"/>
              <a:buNone/>
              <a:tabLst/>
              <a:defRPr/>
            </a:pPr>
            <a:endParaRPr kumimoji="0" lang="en-GB" sz="2400" b="0" i="0" u="none" strike="noStrike" kern="1200" cap="none" spc="0" normalizeH="0" baseline="0" noProof="0">
              <a:ln>
                <a:noFill/>
              </a:ln>
              <a:solidFill>
                <a:srgbClr val="45C0EB"/>
              </a:solidFill>
              <a:effectLst/>
              <a:uLnTx/>
              <a:uFillTx/>
              <a:latin typeface="Arial" panose="020B0604020202020204"/>
              <a:ea typeface="+mn-ea"/>
              <a:cs typeface="+mn-cs"/>
            </a:endParaRPr>
          </a:p>
        </p:txBody>
      </p:sp>
      <p:sp>
        <p:nvSpPr>
          <p:cNvPr id="6" name="Slide Number Placeholder 3"/>
          <p:cNvSpPr>
            <a:spLocks noGrp="1"/>
          </p:cNvSpPr>
          <p:nvPr>
            <p:ph type="sldNum" sz="quarter" idx="12"/>
          </p:nvPr>
        </p:nvSpPr>
        <p:spPr>
          <a:xfrm>
            <a:off x="8064000" y="5724002"/>
            <a:ext cx="720000" cy="14902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04250-613F-4554-B44F-03A9E6B9A483}" type="slidenum">
              <a:rPr kumimoji="0" lang="en-GB" sz="900" b="0" i="0" u="none" strike="noStrike" kern="1200" cap="none" spc="0" normalizeH="0" baseline="0" noProof="0" smtClean="0">
                <a:ln>
                  <a:noFill/>
                </a:ln>
                <a:solidFill>
                  <a:srgbClr val="45C0EB"/>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900" b="0" i="0" u="none" strike="noStrike" kern="1200" cap="none" spc="0" normalizeH="0" baseline="0" noProof="0">
              <a:ln>
                <a:noFill/>
              </a:ln>
              <a:solidFill>
                <a:srgbClr val="45C0EB"/>
              </a:solidFill>
              <a:effectLst/>
              <a:uLnTx/>
              <a:uFillTx/>
              <a:latin typeface="Arial" panose="020B0604020202020204"/>
              <a:ea typeface="+mn-ea"/>
              <a:cs typeface="+mn-cs"/>
            </a:endParaRPr>
          </a:p>
        </p:txBody>
      </p:sp>
      <p:sp>
        <p:nvSpPr>
          <p:cNvPr id="7" name="Text Placeholder 4"/>
          <p:cNvSpPr txBox="1">
            <a:spLocks/>
          </p:cNvSpPr>
          <p:nvPr/>
        </p:nvSpPr>
        <p:spPr>
          <a:xfrm>
            <a:off x="476400" y="691531"/>
            <a:ext cx="8496150" cy="410300"/>
          </a:xfrm>
          <a:prstGeom prst="rect">
            <a:avLst/>
          </a:prstGeom>
        </p:spPr>
        <p:txBody>
          <a:bodyPr/>
          <a:lstStyle>
            <a:lvl1pPr marL="144000" indent="-144000" algn="l" defTabSz="914400" rtl="0" eaLnBrk="1" latinLnBrk="0" hangingPunct="1">
              <a:lnSpc>
                <a:spcPts val="2400"/>
              </a:lnSpc>
              <a:spcBef>
                <a:spcPts val="0"/>
              </a:spcBef>
              <a:buClr>
                <a:schemeClr val="tx1"/>
              </a:buClr>
              <a:buFont typeface="Arial" panose="020B0604020202020204" pitchFamily="34" charset="0"/>
              <a:buChar char="•"/>
              <a:defRPr sz="1800" kern="1200">
                <a:solidFill>
                  <a:schemeClr val="tx1"/>
                </a:solidFill>
                <a:latin typeface="+mn-lt"/>
                <a:ea typeface="+mn-ea"/>
                <a:cs typeface="+mn-cs"/>
              </a:defRPr>
            </a:lvl1pPr>
            <a:lvl2pPr marL="288000" indent="-144000" algn="l" defTabSz="914400" rtl="0" eaLnBrk="1" latinLnBrk="0" hangingPunct="1">
              <a:lnSpc>
                <a:spcPts val="2400"/>
              </a:lnSpc>
              <a:spcBef>
                <a:spcPts val="0"/>
              </a:spcBef>
              <a:buClr>
                <a:schemeClr val="tx2"/>
              </a:buClr>
              <a:buFont typeface="Arial" panose="020B0604020202020204" pitchFamily="34" charset="0"/>
              <a:buChar char="•"/>
              <a:defRPr sz="1600" i="1" kern="1200">
                <a:solidFill>
                  <a:schemeClr val="tx1"/>
                </a:solidFill>
                <a:latin typeface="+mn-lt"/>
                <a:ea typeface="+mn-ea"/>
                <a:cs typeface="+mn-cs"/>
              </a:defRPr>
            </a:lvl2pPr>
            <a:lvl3pPr marL="432000" indent="-144000" algn="l" defTabSz="914400" rtl="0" eaLnBrk="1" latinLnBrk="0" hangingPunct="1">
              <a:lnSpc>
                <a:spcPts val="2400"/>
              </a:lnSpc>
              <a:spcBef>
                <a:spcPts val="0"/>
              </a:spcBef>
              <a:buClr>
                <a:schemeClr val="tx2"/>
              </a:buClr>
              <a:buFont typeface="Arial" panose="020B0604020202020204" pitchFamily="34" charset="0"/>
              <a:buChar char="•"/>
              <a:defRPr sz="1400" kern="1200">
                <a:solidFill>
                  <a:schemeClr val="tx1"/>
                </a:solidFill>
                <a:latin typeface="+mn-lt"/>
                <a:ea typeface="+mn-ea"/>
                <a:cs typeface="+mn-cs"/>
              </a:defRPr>
            </a:lvl3pPr>
            <a:lvl4pPr marL="576000" indent="-144000" algn="l" defTabSz="914400" rtl="0" eaLnBrk="1" latinLnBrk="0" hangingPunct="1">
              <a:lnSpc>
                <a:spcPts val="2400"/>
              </a:lnSpc>
              <a:spcBef>
                <a:spcPts val="0"/>
              </a:spcBef>
              <a:buClr>
                <a:schemeClr val="tx2"/>
              </a:buClr>
              <a:buFont typeface="Arial" panose="020B0604020202020204" pitchFamily="34" charset="0"/>
              <a:buChar char="•"/>
              <a:defRPr sz="1400" i="1" kern="1200">
                <a:solidFill>
                  <a:schemeClr val="tx1"/>
                </a:solidFill>
                <a:latin typeface="+mn-lt"/>
                <a:ea typeface="+mn-ea"/>
                <a:cs typeface="+mn-cs"/>
              </a:defRPr>
            </a:lvl4pPr>
            <a:lvl5pPr marL="720000" indent="-144000" algn="l" defTabSz="914400" rtl="0" eaLnBrk="1" latinLnBrk="0" hangingPunct="1">
              <a:lnSpc>
                <a:spcPts val="2400"/>
              </a:lnSpc>
              <a:spcBef>
                <a:spcPts val="0"/>
              </a:spcBef>
              <a:buClr>
                <a:schemeClr val="tx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400"/>
              </a:lnSpc>
              <a:spcBef>
                <a:spcPts val="0"/>
              </a:spcBef>
              <a:spcAft>
                <a:spcPts val="0"/>
              </a:spcAft>
              <a:buClr>
                <a:prstClr val="black"/>
              </a:buClr>
              <a:buSzTx/>
              <a:buFont typeface="Arial" panose="020B0604020202020204" pitchFamily="34" charset="0"/>
              <a:buNone/>
              <a:tabLst/>
              <a:defRPr/>
            </a:pPr>
            <a:r>
              <a:rPr kumimoji="0" lang="en-GB" sz="1800" b="0" i="1" u="none" strike="noStrike" kern="1200" cap="none" spc="0" normalizeH="0" baseline="0" noProof="0">
                <a:ln>
                  <a:noFill/>
                </a:ln>
                <a:effectLst/>
                <a:uLnTx/>
                <a:uFillTx/>
                <a:latin typeface="Arial" panose="020B0604020202020204"/>
                <a:ea typeface="+mn-ea"/>
                <a:cs typeface="+mn-cs"/>
              </a:rPr>
              <a:t>Webinar house rules</a:t>
            </a:r>
          </a:p>
        </p:txBody>
      </p:sp>
      <p:sp>
        <p:nvSpPr>
          <p:cNvPr id="8" name="Footer Placeholder 1"/>
          <p:cNvSpPr>
            <a:spLocks noGrp="1"/>
          </p:cNvSpPr>
          <p:nvPr>
            <p:ph type="ftr" sz="quarter" idx="11"/>
          </p:nvPr>
        </p:nvSpPr>
        <p:spPr>
          <a:xfrm>
            <a:off x="2939972" y="6048083"/>
            <a:ext cx="5544273" cy="42068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a:ea typeface="+mn-ea"/>
                <a:cs typeface="+mn-cs"/>
              </a:rPr>
              <a:t>©FIP: All the information in this video are confidential and cannot be copied, downloaded or reproduced without the formal approval of FIP (International Pharmaceutical Federation). </a:t>
            </a: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 name="Footer Placeholder 1"/>
          <p:cNvSpPr txBox="1">
            <a:spLocks/>
          </p:cNvSpPr>
          <p:nvPr/>
        </p:nvSpPr>
        <p:spPr>
          <a:xfrm>
            <a:off x="2841361" y="4599672"/>
            <a:ext cx="5791651" cy="420687"/>
          </a:xfrm>
          <a:prstGeom prst="rect">
            <a:avLst/>
          </a:prstGeom>
        </p:spPr>
        <p:txBody>
          <a:bodyPr vert="horz" lIns="0" tIns="0" rIns="0" bIns="0" rtlCol="0" anchor="t" anchorCtr="0">
            <a:noAutofit/>
          </a:bodyPr>
          <a:lstStyle>
            <a:defPPr>
              <a:defRPr lang="en-US"/>
            </a:defPPr>
            <a:lvl1pPr marL="0" algn="l" defTabSz="914400" rtl="0" eaLnBrk="1" latinLnBrk="0" hangingPunct="1">
              <a:defRPr sz="9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mn-cs"/>
              </a:rPr>
              <a:t>©FIP: All the information in this video are confidential and cannot be copied, downloaded or reproduced without the formal approval of FIP (International Pharmaceutical Federation). </a:t>
            </a:r>
            <a:endParaRPr kumimoji="0" lang="en-US"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9393249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D0C2F3C-2DB5-4D43-A5B8-D946A7CD61CB}"/>
              </a:ext>
            </a:extLst>
          </p:cNvPr>
          <p:cNvSpPr/>
          <p:nvPr/>
        </p:nvSpPr>
        <p:spPr>
          <a:xfrm>
            <a:off x="464820" y="4139531"/>
            <a:ext cx="8328660"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2" name="Rectangle 11">
            <a:extLst>
              <a:ext uri="{FF2B5EF4-FFF2-40B4-BE49-F238E27FC236}">
                <a16:creationId xmlns:a16="http://schemas.microsoft.com/office/drawing/2014/main" id="{302EF6AA-2367-4C09-A45C-CCF754B34F5D}"/>
              </a:ext>
            </a:extLst>
          </p:cNvPr>
          <p:cNvSpPr/>
          <p:nvPr/>
        </p:nvSpPr>
        <p:spPr>
          <a:xfrm>
            <a:off x="464820" y="914400"/>
            <a:ext cx="8328660"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6" name="Rectangle 2">
            <a:extLst>
              <a:ext uri="{FF2B5EF4-FFF2-40B4-BE49-F238E27FC236}">
                <a16:creationId xmlns:a16="http://schemas.microsoft.com/office/drawing/2014/main" id="{D80E6531-DD85-4E79-830F-E108E7091D42}"/>
              </a:ext>
            </a:extLst>
          </p:cNvPr>
          <p:cNvSpPr>
            <a:spLocks noChangeArrowheads="1"/>
          </p:cNvSpPr>
          <p:nvPr/>
        </p:nvSpPr>
        <p:spPr bwMode="auto">
          <a:xfrm>
            <a:off x="382874" y="305861"/>
            <a:ext cx="4976362"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914378" eaLnBrk="0" fontAlgn="base" hangingPunct="0">
              <a:spcBef>
                <a:spcPct val="0"/>
              </a:spcBef>
              <a:spcAft>
                <a:spcPct val="0"/>
              </a:spcAft>
            </a:pPr>
            <a:r>
              <a:rPr lang="en-GB" sz="1350" b="1" dirty="0">
                <a:solidFill>
                  <a:schemeClr val="tx2"/>
                </a:solidFill>
                <a:latin typeface="Arial" panose="020B0604020202020204"/>
              </a:rPr>
              <a:t>Countries and territories with pharmacy-based vaccination</a:t>
            </a:r>
            <a:endParaRPr lang="en-GB" altLang="en-US" sz="1350" b="1" dirty="0">
              <a:solidFill>
                <a:schemeClr val="tx2"/>
              </a:solidFill>
              <a:latin typeface="Arial" panose="020B0604020202020204"/>
            </a:endParaRPr>
          </a:p>
          <a:p>
            <a:pPr defTabSz="685783" eaLnBrk="0" fontAlgn="base" hangingPunct="0">
              <a:spcBef>
                <a:spcPct val="0"/>
              </a:spcBef>
              <a:spcAft>
                <a:spcPct val="0"/>
              </a:spcAft>
            </a:pPr>
            <a:endParaRPr lang="en-GB" altLang="en-US" sz="1350" b="1" dirty="0">
              <a:solidFill>
                <a:schemeClr val="tx2"/>
              </a:solidFill>
              <a:latin typeface="Arial" panose="020B0604020202020204" pitchFamily="34" charset="0"/>
            </a:endParaRPr>
          </a:p>
        </p:txBody>
      </p:sp>
      <p:pic>
        <p:nvPicPr>
          <p:cNvPr id="3073" name="Picture 21">
            <a:extLst>
              <a:ext uri="{FF2B5EF4-FFF2-40B4-BE49-F238E27FC236}">
                <a16:creationId xmlns:a16="http://schemas.microsoft.com/office/drawing/2014/main" id="{F9FB7181-51FA-47E8-A796-F22BE2F20E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1461869" y="638209"/>
            <a:ext cx="6595311" cy="437956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1315969F-B4DC-4C3A-BDC1-BC40A36DFD44}"/>
              </a:ext>
            </a:extLst>
          </p:cNvPr>
          <p:cNvSpPr>
            <a:spLocks noChangeArrowheads="1"/>
          </p:cNvSpPr>
          <p:nvPr/>
        </p:nvSpPr>
        <p:spPr bwMode="auto">
          <a:xfrm>
            <a:off x="1" y="325002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914378"/>
            <a:endParaRPr lang="en-GB" sz="1350">
              <a:solidFill>
                <a:prstClr val="black"/>
              </a:solidFill>
              <a:latin typeface="Arial" panose="020B0604020202020204"/>
            </a:endParaRPr>
          </a:p>
        </p:txBody>
      </p:sp>
      <p:sp>
        <p:nvSpPr>
          <p:cNvPr id="8" name="TextBox 7">
            <a:extLst>
              <a:ext uri="{FF2B5EF4-FFF2-40B4-BE49-F238E27FC236}">
                <a16:creationId xmlns:a16="http://schemas.microsoft.com/office/drawing/2014/main" id="{84FA6DBF-1B19-406F-8591-350910DA5368}"/>
              </a:ext>
            </a:extLst>
          </p:cNvPr>
          <p:cNvSpPr txBox="1"/>
          <p:nvPr/>
        </p:nvSpPr>
        <p:spPr>
          <a:xfrm>
            <a:off x="3855720" y="4436617"/>
            <a:ext cx="4937760" cy="507831"/>
          </a:xfrm>
          <a:prstGeom prst="rect">
            <a:avLst/>
          </a:prstGeom>
          <a:noFill/>
        </p:spPr>
        <p:txBody>
          <a:bodyPr wrap="square" rtlCol="0">
            <a:spAutoFit/>
          </a:bodyPr>
          <a:lstStyle/>
          <a:p>
            <a:pPr defTabSz="914378"/>
            <a:r>
              <a:rPr lang="en-GB" sz="675" dirty="0">
                <a:solidFill>
                  <a:prstClr val="black"/>
                </a:solidFill>
                <a:latin typeface="Arial" panose="020B0604020202020204"/>
              </a:rPr>
              <a:t>Source</a:t>
            </a:r>
          </a:p>
          <a:p>
            <a:pPr defTabSz="914378"/>
            <a:r>
              <a:rPr lang="en-HK" sz="675" dirty="0">
                <a:solidFill>
                  <a:prstClr val="black"/>
                </a:solidFill>
                <a:latin typeface="Arial" panose="020B0604020202020204"/>
              </a:rPr>
              <a:t>International Pharmaceutical Federation (FIP). An overview of pharmacy’s impact on immunisation coverage: A global survey. The Hague:  International Pharmaceutical Federation; 2020</a:t>
            </a:r>
            <a:endParaRPr lang="en-GB" sz="675" dirty="0">
              <a:solidFill>
                <a:prstClr val="black"/>
              </a:solidFill>
              <a:latin typeface="Arial" panose="020B0604020202020204"/>
            </a:endParaRPr>
          </a:p>
          <a:p>
            <a:pPr defTabSz="914378"/>
            <a:r>
              <a:rPr lang="en-GB" sz="675" dirty="0">
                <a:solidFill>
                  <a:prstClr val="black"/>
                </a:solidFill>
                <a:latin typeface="Arial" panose="020B0604020202020204"/>
              </a:rPr>
              <a:t> </a:t>
            </a:r>
          </a:p>
        </p:txBody>
      </p:sp>
      <p:sp>
        <p:nvSpPr>
          <p:cNvPr id="9" name="TextBox 8">
            <a:extLst>
              <a:ext uri="{FF2B5EF4-FFF2-40B4-BE49-F238E27FC236}">
                <a16:creationId xmlns:a16="http://schemas.microsoft.com/office/drawing/2014/main" id="{889186C7-43B2-448A-8862-AD7E0D44A497}"/>
              </a:ext>
            </a:extLst>
          </p:cNvPr>
          <p:cNvSpPr txBox="1"/>
          <p:nvPr/>
        </p:nvSpPr>
        <p:spPr>
          <a:xfrm>
            <a:off x="382874" y="2340421"/>
            <a:ext cx="803077" cy="715581"/>
          </a:xfrm>
          <a:prstGeom prst="rect">
            <a:avLst/>
          </a:prstGeom>
          <a:noFill/>
        </p:spPr>
        <p:txBody>
          <a:bodyPr wrap="square" rtlCol="0">
            <a:spAutoFit/>
          </a:bodyPr>
          <a:lstStyle/>
          <a:p>
            <a:pPr defTabSz="914378"/>
            <a:r>
              <a:rPr lang="en-GB" sz="4050" b="1" dirty="0">
                <a:solidFill>
                  <a:prstClr val="black"/>
                </a:solidFill>
                <a:latin typeface="Arial" panose="020B0604020202020204"/>
              </a:rPr>
              <a:t>16</a:t>
            </a:r>
          </a:p>
        </p:txBody>
      </p:sp>
      <p:sp>
        <p:nvSpPr>
          <p:cNvPr id="10" name="Oval 9">
            <a:extLst>
              <a:ext uri="{FF2B5EF4-FFF2-40B4-BE49-F238E27FC236}">
                <a16:creationId xmlns:a16="http://schemas.microsoft.com/office/drawing/2014/main" id="{0A9E44BB-A6D3-4C53-A5AD-689F2909501E}"/>
              </a:ext>
            </a:extLst>
          </p:cNvPr>
          <p:cNvSpPr/>
          <p:nvPr/>
        </p:nvSpPr>
        <p:spPr>
          <a:xfrm>
            <a:off x="283744" y="2221854"/>
            <a:ext cx="935594" cy="929632"/>
          </a:xfrm>
          <a:prstGeom prst="ellipse">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378"/>
            <a:endParaRPr lang="en-GB" sz="1350" dirty="0">
              <a:solidFill>
                <a:prstClr val="white"/>
              </a:solidFill>
              <a:latin typeface="Arial" panose="020B0604020202020204"/>
            </a:endParaRPr>
          </a:p>
        </p:txBody>
      </p:sp>
    </p:spTree>
    <p:extLst>
      <p:ext uri="{BB962C8B-B14F-4D97-AF65-F5344CB8AC3E}">
        <p14:creationId xmlns:p14="http://schemas.microsoft.com/office/powerpoint/2010/main" val="2315483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02728E0-4723-49D2-B21E-9125E3430575}"/>
              </a:ext>
            </a:extLst>
          </p:cNvPr>
          <p:cNvSpPr/>
          <p:nvPr/>
        </p:nvSpPr>
        <p:spPr>
          <a:xfrm>
            <a:off x="464820" y="4139531"/>
            <a:ext cx="8328660"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5" name="Rectangle 14">
            <a:extLst>
              <a:ext uri="{FF2B5EF4-FFF2-40B4-BE49-F238E27FC236}">
                <a16:creationId xmlns:a16="http://schemas.microsoft.com/office/drawing/2014/main" id="{BFC458BC-F341-4841-8125-1247C0BF6273}"/>
              </a:ext>
            </a:extLst>
          </p:cNvPr>
          <p:cNvSpPr/>
          <p:nvPr/>
        </p:nvSpPr>
        <p:spPr>
          <a:xfrm>
            <a:off x="464820" y="914400"/>
            <a:ext cx="8328660"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3073" name="Picture 21">
            <a:extLst>
              <a:ext uri="{FF2B5EF4-FFF2-40B4-BE49-F238E27FC236}">
                <a16:creationId xmlns:a16="http://schemas.microsoft.com/office/drawing/2014/main" id="{F9FB7181-51FA-47E8-A796-F22BE2F20E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1461869" y="638207"/>
            <a:ext cx="6595311" cy="437956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1315969F-B4DC-4C3A-BDC1-BC40A36DFD44}"/>
              </a:ext>
            </a:extLst>
          </p:cNvPr>
          <p:cNvSpPr>
            <a:spLocks noChangeArrowheads="1"/>
          </p:cNvSpPr>
          <p:nvPr/>
        </p:nvSpPr>
        <p:spPr bwMode="auto">
          <a:xfrm>
            <a:off x="1" y="325002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914378"/>
            <a:endParaRPr lang="en-GB" sz="1350">
              <a:solidFill>
                <a:prstClr val="black"/>
              </a:solidFill>
              <a:latin typeface="Arial" panose="020B0604020202020204"/>
            </a:endParaRPr>
          </a:p>
        </p:txBody>
      </p:sp>
      <p:sp>
        <p:nvSpPr>
          <p:cNvPr id="8" name="TextBox 7">
            <a:extLst>
              <a:ext uri="{FF2B5EF4-FFF2-40B4-BE49-F238E27FC236}">
                <a16:creationId xmlns:a16="http://schemas.microsoft.com/office/drawing/2014/main" id="{84FA6DBF-1B19-406F-8591-350910DA5368}"/>
              </a:ext>
            </a:extLst>
          </p:cNvPr>
          <p:cNvSpPr txBox="1"/>
          <p:nvPr/>
        </p:nvSpPr>
        <p:spPr>
          <a:xfrm>
            <a:off x="3855720" y="4436617"/>
            <a:ext cx="4937760" cy="507831"/>
          </a:xfrm>
          <a:prstGeom prst="rect">
            <a:avLst/>
          </a:prstGeom>
          <a:noFill/>
        </p:spPr>
        <p:txBody>
          <a:bodyPr wrap="square" rtlCol="0">
            <a:spAutoFit/>
          </a:bodyPr>
          <a:lstStyle/>
          <a:p>
            <a:pPr defTabSz="914378"/>
            <a:r>
              <a:rPr lang="en-GB" sz="675" dirty="0">
                <a:solidFill>
                  <a:prstClr val="black"/>
                </a:solidFill>
                <a:latin typeface="Arial" panose="020B0604020202020204"/>
              </a:rPr>
              <a:t>Source</a:t>
            </a:r>
          </a:p>
          <a:p>
            <a:pPr defTabSz="914378"/>
            <a:r>
              <a:rPr lang="en-HK" sz="675" dirty="0">
                <a:solidFill>
                  <a:prstClr val="black"/>
                </a:solidFill>
                <a:latin typeface="Arial" panose="020B0604020202020204"/>
              </a:rPr>
              <a:t>International Pharmaceutical Federation (FIP). An overview of pharmacy’s impact on immunisation coverage: A global survey. The Hague:  International Pharmaceutical Federation; 2020</a:t>
            </a:r>
            <a:endParaRPr lang="en-GB" sz="675" dirty="0">
              <a:solidFill>
                <a:prstClr val="black"/>
              </a:solidFill>
              <a:latin typeface="Arial" panose="020B0604020202020204"/>
            </a:endParaRPr>
          </a:p>
          <a:p>
            <a:pPr defTabSz="914378"/>
            <a:r>
              <a:rPr lang="en-GB" sz="675" dirty="0">
                <a:solidFill>
                  <a:prstClr val="black"/>
                </a:solidFill>
                <a:latin typeface="Arial" panose="020B0604020202020204"/>
              </a:rPr>
              <a:t> </a:t>
            </a:r>
          </a:p>
        </p:txBody>
      </p:sp>
      <p:sp>
        <p:nvSpPr>
          <p:cNvPr id="9" name="TextBox 8">
            <a:extLst>
              <a:ext uri="{FF2B5EF4-FFF2-40B4-BE49-F238E27FC236}">
                <a16:creationId xmlns:a16="http://schemas.microsoft.com/office/drawing/2014/main" id="{81CD528D-6B27-4D09-B81F-3A95BDA9095D}"/>
              </a:ext>
            </a:extLst>
          </p:cNvPr>
          <p:cNvSpPr txBox="1"/>
          <p:nvPr/>
        </p:nvSpPr>
        <p:spPr>
          <a:xfrm>
            <a:off x="1800191" y="3647110"/>
            <a:ext cx="670560" cy="553998"/>
          </a:xfrm>
          <a:prstGeom prst="rect">
            <a:avLst/>
          </a:prstGeom>
          <a:noFill/>
        </p:spPr>
        <p:txBody>
          <a:bodyPr wrap="square" rtlCol="0">
            <a:spAutoFit/>
          </a:bodyPr>
          <a:lstStyle/>
          <a:p>
            <a:pPr defTabSz="914378"/>
            <a:r>
              <a:rPr lang="en-GB" sz="3000" b="1" dirty="0">
                <a:solidFill>
                  <a:prstClr val="black"/>
                </a:solidFill>
                <a:latin typeface="Arial" panose="020B0604020202020204"/>
              </a:rPr>
              <a:t>16</a:t>
            </a:r>
          </a:p>
        </p:txBody>
      </p:sp>
      <p:sp>
        <p:nvSpPr>
          <p:cNvPr id="12" name="TextBox 11">
            <a:extLst>
              <a:ext uri="{FF2B5EF4-FFF2-40B4-BE49-F238E27FC236}">
                <a16:creationId xmlns:a16="http://schemas.microsoft.com/office/drawing/2014/main" id="{A776AAF0-37C2-45CE-B093-8226C52F2013}"/>
              </a:ext>
            </a:extLst>
          </p:cNvPr>
          <p:cNvSpPr txBox="1"/>
          <p:nvPr/>
        </p:nvSpPr>
        <p:spPr>
          <a:xfrm>
            <a:off x="382874" y="2340421"/>
            <a:ext cx="803077" cy="715581"/>
          </a:xfrm>
          <a:prstGeom prst="rect">
            <a:avLst/>
          </a:prstGeom>
          <a:noFill/>
        </p:spPr>
        <p:txBody>
          <a:bodyPr wrap="square" rtlCol="0">
            <a:spAutoFit/>
          </a:bodyPr>
          <a:lstStyle/>
          <a:p>
            <a:pPr defTabSz="914378"/>
            <a:r>
              <a:rPr lang="en-GB" sz="4050" b="1" dirty="0">
                <a:solidFill>
                  <a:prstClr val="black"/>
                </a:solidFill>
                <a:latin typeface="Arial" panose="020B0604020202020204"/>
              </a:rPr>
              <a:t>36</a:t>
            </a:r>
          </a:p>
        </p:txBody>
      </p:sp>
      <p:sp>
        <p:nvSpPr>
          <p:cNvPr id="13" name="Oval 12">
            <a:extLst>
              <a:ext uri="{FF2B5EF4-FFF2-40B4-BE49-F238E27FC236}">
                <a16:creationId xmlns:a16="http://schemas.microsoft.com/office/drawing/2014/main" id="{F58CDC68-6075-42EB-B45C-09315CFDAF4F}"/>
              </a:ext>
            </a:extLst>
          </p:cNvPr>
          <p:cNvSpPr/>
          <p:nvPr/>
        </p:nvSpPr>
        <p:spPr>
          <a:xfrm>
            <a:off x="283744" y="2221854"/>
            <a:ext cx="935594" cy="929632"/>
          </a:xfrm>
          <a:prstGeom prst="ellipse">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378"/>
            <a:endParaRPr lang="en-GB" sz="1350" dirty="0">
              <a:solidFill>
                <a:prstClr val="white"/>
              </a:solidFill>
              <a:latin typeface="Arial" panose="020B0604020202020204"/>
            </a:endParaRPr>
          </a:p>
        </p:txBody>
      </p:sp>
      <p:sp>
        <p:nvSpPr>
          <p:cNvPr id="16" name="Rectangle 2">
            <a:extLst>
              <a:ext uri="{FF2B5EF4-FFF2-40B4-BE49-F238E27FC236}">
                <a16:creationId xmlns:a16="http://schemas.microsoft.com/office/drawing/2014/main" id="{AC2BE072-FF97-402A-8902-B26975BC4C70}"/>
              </a:ext>
            </a:extLst>
          </p:cNvPr>
          <p:cNvSpPr>
            <a:spLocks noChangeArrowheads="1"/>
          </p:cNvSpPr>
          <p:nvPr/>
        </p:nvSpPr>
        <p:spPr bwMode="auto">
          <a:xfrm>
            <a:off x="382874" y="305861"/>
            <a:ext cx="4976362"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914378" eaLnBrk="0" fontAlgn="base" hangingPunct="0">
              <a:spcBef>
                <a:spcPct val="0"/>
              </a:spcBef>
              <a:spcAft>
                <a:spcPct val="0"/>
              </a:spcAft>
            </a:pPr>
            <a:r>
              <a:rPr lang="en-GB" sz="1350" b="1" dirty="0">
                <a:solidFill>
                  <a:schemeClr val="tx2"/>
                </a:solidFill>
                <a:latin typeface="Arial" panose="020B0604020202020204"/>
              </a:rPr>
              <a:t>Countries and territories with pharmacy-based vaccination</a:t>
            </a:r>
            <a:endParaRPr lang="en-GB" altLang="en-US" sz="1350" b="1" dirty="0">
              <a:solidFill>
                <a:schemeClr val="tx2"/>
              </a:solidFill>
              <a:latin typeface="Arial" panose="020B0604020202020204"/>
            </a:endParaRPr>
          </a:p>
          <a:p>
            <a:pPr defTabSz="685783" eaLnBrk="0" fontAlgn="base" hangingPunct="0">
              <a:spcBef>
                <a:spcPct val="0"/>
              </a:spcBef>
              <a:spcAft>
                <a:spcPct val="0"/>
              </a:spcAft>
            </a:pPr>
            <a:endParaRPr lang="en-GB" altLang="en-US" sz="1350" b="1" dirty="0">
              <a:solidFill>
                <a:schemeClr val="tx2"/>
              </a:solidFill>
              <a:latin typeface="Arial" panose="020B0604020202020204" pitchFamily="34" charset="0"/>
            </a:endParaRPr>
          </a:p>
        </p:txBody>
      </p:sp>
    </p:spTree>
    <p:extLst>
      <p:ext uri="{BB962C8B-B14F-4D97-AF65-F5344CB8AC3E}">
        <p14:creationId xmlns:p14="http://schemas.microsoft.com/office/powerpoint/2010/main" val="14853246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E055CD9-C821-4EA0-B687-6494BA766508}"/>
              </a:ext>
            </a:extLst>
          </p:cNvPr>
          <p:cNvSpPr/>
          <p:nvPr/>
        </p:nvSpPr>
        <p:spPr>
          <a:xfrm>
            <a:off x="464820" y="4139531"/>
            <a:ext cx="8328660"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3" name="Rectangle 12">
            <a:extLst>
              <a:ext uri="{FF2B5EF4-FFF2-40B4-BE49-F238E27FC236}">
                <a16:creationId xmlns:a16="http://schemas.microsoft.com/office/drawing/2014/main" id="{143BC2AF-ED55-4D51-973B-8F0CD5C45740}"/>
              </a:ext>
            </a:extLst>
          </p:cNvPr>
          <p:cNvSpPr/>
          <p:nvPr/>
        </p:nvSpPr>
        <p:spPr>
          <a:xfrm>
            <a:off x="464820" y="914400"/>
            <a:ext cx="8328660"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3073" name="Picture 21">
            <a:extLst>
              <a:ext uri="{FF2B5EF4-FFF2-40B4-BE49-F238E27FC236}">
                <a16:creationId xmlns:a16="http://schemas.microsoft.com/office/drawing/2014/main" id="{F9FB7181-51FA-47E8-A796-F22BE2F20E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461869" y="638207"/>
            <a:ext cx="6595311" cy="437956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1315969F-B4DC-4C3A-BDC1-BC40A36DFD44}"/>
              </a:ext>
            </a:extLst>
          </p:cNvPr>
          <p:cNvSpPr>
            <a:spLocks noChangeArrowheads="1"/>
          </p:cNvSpPr>
          <p:nvPr/>
        </p:nvSpPr>
        <p:spPr bwMode="auto">
          <a:xfrm>
            <a:off x="1" y="325002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914378"/>
            <a:endParaRPr lang="en-GB" sz="1350">
              <a:solidFill>
                <a:prstClr val="black"/>
              </a:solidFill>
              <a:latin typeface="Arial" panose="020B0604020202020204"/>
            </a:endParaRPr>
          </a:p>
        </p:txBody>
      </p:sp>
      <p:sp>
        <p:nvSpPr>
          <p:cNvPr id="8" name="TextBox 7">
            <a:extLst>
              <a:ext uri="{FF2B5EF4-FFF2-40B4-BE49-F238E27FC236}">
                <a16:creationId xmlns:a16="http://schemas.microsoft.com/office/drawing/2014/main" id="{84FA6DBF-1B19-406F-8591-350910DA5368}"/>
              </a:ext>
            </a:extLst>
          </p:cNvPr>
          <p:cNvSpPr txBox="1"/>
          <p:nvPr/>
        </p:nvSpPr>
        <p:spPr>
          <a:xfrm>
            <a:off x="3855720" y="4436617"/>
            <a:ext cx="4937760" cy="507831"/>
          </a:xfrm>
          <a:prstGeom prst="rect">
            <a:avLst/>
          </a:prstGeom>
          <a:noFill/>
        </p:spPr>
        <p:txBody>
          <a:bodyPr wrap="square" rtlCol="0">
            <a:spAutoFit/>
          </a:bodyPr>
          <a:lstStyle/>
          <a:p>
            <a:pPr defTabSz="914378"/>
            <a:r>
              <a:rPr lang="en-GB" sz="675" dirty="0">
                <a:solidFill>
                  <a:prstClr val="black"/>
                </a:solidFill>
                <a:latin typeface="Arial" panose="020B0604020202020204"/>
              </a:rPr>
              <a:t>Source</a:t>
            </a:r>
          </a:p>
          <a:p>
            <a:pPr defTabSz="914378"/>
            <a:r>
              <a:rPr lang="en-HK" sz="675" dirty="0">
                <a:solidFill>
                  <a:prstClr val="black"/>
                </a:solidFill>
                <a:latin typeface="Arial" panose="020B0604020202020204"/>
              </a:rPr>
              <a:t>International Pharmaceutical Federation (FIP). An overview of pharmacy’s impact on immunisation coverage: A global survey. The Hague:  International Pharmaceutical Federation; 2020</a:t>
            </a:r>
            <a:endParaRPr lang="en-GB" sz="675" dirty="0">
              <a:solidFill>
                <a:prstClr val="black"/>
              </a:solidFill>
              <a:latin typeface="Arial" panose="020B0604020202020204"/>
            </a:endParaRPr>
          </a:p>
          <a:p>
            <a:pPr defTabSz="914378"/>
            <a:r>
              <a:rPr lang="en-GB" sz="675" dirty="0">
                <a:solidFill>
                  <a:prstClr val="black"/>
                </a:solidFill>
                <a:latin typeface="Arial" panose="020B0604020202020204"/>
              </a:rPr>
              <a:t> </a:t>
            </a:r>
          </a:p>
        </p:txBody>
      </p:sp>
      <p:sp>
        <p:nvSpPr>
          <p:cNvPr id="10" name="TextBox 9">
            <a:extLst>
              <a:ext uri="{FF2B5EF4-FFF2-40B4-BE49-F238E27FC236}">
                <a16:creationId xmlns:a16="http://schemas.microsoft.com/office/drawing/2014/main" id="{3C1BF73F-08C7-453F-961A-AE29A22AF871}"/>
              </a:ext>
            </a:extLst>
          </p:cNvPr>
          <p:cNvSpPr txBox="1"/>
          <p:nvPr/>
        </p:nvSpPr>
        <p:spPr>
          <a:xfrm>
            <a:off x="382874" y="2340421"/>
            <a:ext cx="803077" cy="715581"/>
          </a:xfrm>
          <a:prstGeom prst="rect">
            <a:avLst/>
          </a:prstGeom>
          <a:noFill/>
        </p:spPr>
        <p:txBody>
          <a:bodyPr wrap="square" rtlCol="0">
            <a:spAutoFit/>
          </a:bodyPr>
          <a:lstStyle/>
          <a:p>
            <a:pPr defTabSz="914378"/>
            <a:r>
              <a:rPr lang="en-GB" sz="4050" b="1" dirty="0">
                <a:solidFill>
                  <a:prstClr val="black"/>
                </a:solidFill>
                <a:latin typeface="Arial" panose="020B0604020202020204"/>
              </a:rPr>
              <a:t>52</a:t>
            </a:r>
          </a:p>
        </p:txBody>
      </p:sp>
      <p:sp>
        <p:nvSpPr>
          <p:cNvPr id="11" name="Oval 10">
            <a:extLst>
              <a:ext uri="{FF2B5EF4-FFF2-40B4-BE49-F238E27FC236}">
                <a16:creationId xmlns:a16="http://schemas.microsoft.com/office/drawing/2014/main" id="{420C9C62-7FDA-4A4B-A23A-9A543AE262E8}"/>
              </a:ext>
            </a:extLst>
          </p:cNvPr>
          <p:cNvSpPr/>
          <p:nvPr/>
        </p:nvSpPr>
        <p:spPr>
          <a:xfrm>
            <a:off x="283744" y="2221854"/>
            <a:ext cx="935594" cy="929632"/>
          </a:xfrm>
          <a:prstGeom prst="ellipse">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378"/>
            <a:endParaRPr lang="en-GB" sz="1350" dirty="0">
              <a:solidFill>
                <a:prstClr val="white"/>
              </a:solidFill>
              <a:latin typeface="Arial" panose="020B0604020202020204"/>
            </a:endParaRPr>
          </a:p>
        </p:txBody>
      </p:sp>
      <p:sp>
        <p:nvSpPr>
          <p:cNvPr id="14" name="Rectangle 2">
            <a:extLst>
              <a:ext uri="{FF2B5EF4-FFF2-40B4-BE49-F238E27FC236}">
                <a16:creationId xmlns:a16="http://schemas.microsoft.com/office/drawing/2014/main" id="{3A977D98-54DD-4A26-9A0B-AFD63DDD5AE4}"/>
              </a:ext>
            </a:extLst>
          </p:cNvPr>
          <p:cNvSpPr>
            <a:spLocks noChangeArrowheads="1"/>
          </p:cNvSpPr>
          <p:nvPr/>
        </p:nvSpPr>
        <p:spPr bwMode="auto">
          <a:xfrm>
            <a:off x="382874" y="305861"/>
            <a:ext cx="4976362"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914378" eaLnBrk="0" fontAlgn="base" hangingPunct="0">
              <a:spcBef>
                <a:spcPct val="0"/>
              </a:spcBef>
              <a:spcAft>
                <a:spcPct val="0"/>
              </a:spcAft>
            </a:pPr>
            <a:r>
              <a:rPr lang="en-GB" sz="1350" b="1" dirty="0">
                <a:solidFill>
                  <a:schemeClr val="tx2"/>
                </a:solidFill>
                <a:latin typeface="Arial" panose="020B0604020202020204"/>
              </a:rPr>
              <a:t>Countries and territories with pharmacy-based vaccination</a:t>
            </a:r>
            <a:endParaRPr lang="en-GB" altLang="en-US" sz="1350" b="1" dirty="0">
              <a:solidFill>
                <a:schemeClr val="tx2"/>
              </a:solidFill>
              <a:latin typeface="Arial" panose="020B0604020202020204"/>
            </a:endParaRPr>
          </a:p>
          <a:p>
            <a:pPr defTabSz="685783" eaLnBrk="0" fontAlgn="base" hangingPunct="0">
              <a:spcBef>
                <a:spcPct val="0"/>
              </a:spcBef>
              <a:spcAft>
                <a:spcPct val="0"/>
              </a:spcAft>
            </a:pPr>
            <a:endParaRPr lang="en-GB" altLang="en-US" sz="1350" b="1" dirty="0">
              <a:solidFill>
                <a:schemeClr val="tx2"/>
              </a:solidFill>
              <a:latin typeface="Arial" panose="020B0604020202020204" pitchFamily="34" charset="0"/>
            </a:endParaRPr>
          </a:p>
        </p:txBody>
      </p:sp>
    </p:spTree>
    <p:extLst>
      <p:ext uri="{BB962C8B-B14F-4D97-AF65-F5344CB8AC3E}">
        <p14:creationId xmlns:p14="http://schemas.microsoft.com/office/powerpoint/2010/main" val="34341876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99327-0CDD-4321-82F5-4A3EEE7C7436}"/>
              </a:ext>
            </a:extLst>
          </p:cNvPr>
          <p:cNvSpPr>
            <a:spLocks noGrp="1"/>
          </p:cNvSpPr>
          <p:nvPr>
            <p:ph type="title"/>
          </p:nvPr>
        </p:nvSpPr>
        <p:spPr>
          <a:xfrm>
            <a:off x="575982" y="567600"/>
            <a:ext cx="7992000" cy="324000"/>
          </a:xfrm>
        </p:spPr>
        <p:txBody>
          <a:bodyPr/>
          <a:lstStyle/>
          <a:p>
            <a:r>
              <a:rPr lang="en-GB" b="1" dirty="0">
                <a:solidFill>
                  <a:schemeClr val="tx2"/>
                </a:solidFill>
              </a:rPr>
              <a:t>Reimbursement for vaccination services</a:t>
            </a:r>
            <a:br>
              <a:rPr lang="en-GB" dirty="0">
                <a:solidFill>
                  <a:schemeClr val="tx2"/>
                </a:solidFill>
              </a:rPr>
            </a:br>
            <a:endParaRPr lang="en-GB" dirty="0">
              <a:solidFill>
                <a:schemeClr val="tx2"/>
              </a:solidFill>
            </a:endParaRPr>
          </a:p>
        </p:txBody>
      </p:sp>
      <p:sp>
        <p:nvSpPr>
          <p:cNvPr id="7" name="Rectangle 6">
            <a:extLst>
              <a:ext uri="{FF2B5EF4-FFF2-40B4-BE49-F238E27FC236}">
                <a16:creationId xmlns:a16="http://schemas.microsoft.com/office/drawing/2014/main" id="{2093E920-748D-4392-AE93-96D5B55CBBE0}"/>
              </a:ext>
            </a:extLst>
          </p:cNvPr>
          <p:cNvSpPr/>
          <p:nvPr/>
        </p:nvSpPr>
        <p:spPr>
          <a:xfrm>
            <a:off x="486854" y="1273098"/>
            <a:ext cx="8170256" cy="1477328"/>
          </a:xfrm>
          <a:prstGeom prst="rect">
            <a:avLst/>
          </a:prstGeom>
        </p:spPr>
        <p:txBody>
          <a:bodyPr wrap="square">
            <a:spAutoFit/>
          </a:bodyPr>
          <a:lstStyle/>
          <a:p>
            <a:pPr marL="171450" lvl="0" indent="-171450">
              <a:spcAft>
                <a:spcPts val="1200"/>
              </a:spcAft>
              <a:buFont typeface="Arial" panose="020B0604020202020204" pitchFamily="34" charset="0"/>
              <a:buChar char="•"/>
            </a:pPr>
            <a:r>
              <a:rPr lang="en-GB" sz="1400" dirty="0">
                <a:ea typeface="Times New Roman" panose="02020603050405020304" pitchFamily="18" charset="0"/>
                <a:cs typeface="Arial" panose="020B0604020202020204" pitchFamily="34" charset="0"/>
              </a:rPr>
              <a:t>Reimbursement mechanisms for PBV services are linked to policies and strategies to foster equity in access to vaccines and vaccination providers, and to achieve high vaccination coverage rates.</a:t>
            </a:r>
          </a:p>
          <a:p>
            <a:pPr marL="171450" lvl="0" indent="-171450">
              <a:spcAft>
                <a:spcPts val="1200"/>
              </a:spcAft>
              <a:buFont typeface="Arial" panose="020B0604020202020204" pitchFamily="34" charset="0"/>
              <a:buChar char="•"/>
            </a:pPr>
            <a:r>
              <a:rPr lang="en-GB" sz="1400" dirty="0">
                <a:ea typeface="Times New Roman" panose="02020603050405020304" pitchFamily="18" charset="0"/>
                <a:cs typeface="Arial" panose="020B0604020202020204" pitchFamily="34" charset="0"/>
              </a:rPr>
              <a:t>It is also essential to ensure the sustainability of this service. </a:t>
            </a:r>
          </a:p>
          <a:p>
            <a:pPr marL="171450" lvl="0" indent="-171450">
              <a:spcAft>
                <a:spcPts val="1200"/>
              </a:spcAft>
              <a:buFont typeface="Arial" panose="020B0604020202020204" pitchFamily="34" charset="0"/>
              <a:buChar char="•"/>
            </a:pPr>
            <a:r>
              <a:rPr lang="en-GB" sz="1400" dirty="0">
                <a:ea typeface="Times New Roman" panose="02020603050405020304" pitchFamily="18" charset="0"/>
                <a:cs typeface="Arial" panose="020B0604020202020204" pitchFamily="34" charset="0"/>
              </a:rPr>
              <a:t>Reimbursement for vaccination services was perceived as important or very important by 78.4% of respondents.</a:t>
            </a:r>
          </a:p>
        </p:txBody>
      </p:sp>
    </p:spTree>
    <p:extLst>
      <p:ext uri="{BB962C8B-B14F-4D97-AF65-F5344CB8AC3E}">
        <p14:creationId xmlns:p14="http://schemas.microsoft.com/office/powerpoint/2010/main" val="6308095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99327-0CDD-4321-82F5-4A3EEE7C7436}"/>
              </a:ext>
            </a:extLst>
          </p:cNvPr>
          <p:cNvSpPr>
            <a:spLocks noGrp="1"/>
          </p:cNvSpPr>
          <p:nvPr>
            <p:ph type="title"/>
          </p:nvPr>
        </p:nvSpPr>
        <p:spPr>
          <a:xfrm>
            <a:off x="575982" y="567600"/>
            <a:ext cx="7992000" cy="324000"/>
          </a:xfrm>
        </p:spPr>
        <p:txBody>
          <a:bodyPr/>
          <a:lstStyle/>
          <a:p>
            <a:r>
              <a:rPr lang="en-GB" b="1" dirty="0">
                <a:solidFill>
                  <a:schemeClr val="tx2"/>
                </a:solidFill>
              </a:rPr>
              <a:t>Reimbursement for vaccination services</a:t>
            </a:r>
            <a:br>
              <a:rPr lang="en-GB" dirty="0">
                <a:solidFill>
                  <a:schemeClr val="tx2"/>
                </a:solidFill>
              </a:rPr>
            </a:br>
            <a:endParaRPr lang="en-GB" dirty="0">
              <a:solidFill>
                <a:schemeClr val="tx2"/>
              </a:solidFill>
            </a:endParaRPr>
          </a:p>
        </p:txBody>
      </p:sp>
      <p:pic>
        <p:nvPicPr>
          <p:cNvPr id="4" name="Picture 3">
            <a:extLst>
              <a:ext uri="{FF2B5EF4-FFF2-40B4-BE49-F238E27FC236}">
                <a16:creationId xmlns:a16="http://schemas.microsoft.com/office/drawing/2014/main" id="{A2349506-0188-4D91-BBE6-247439FA297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97195" y="1068015"/>
            <a:ext cx="5237039" cy="3293608"/>
          </a:xfrm>
          <a:prstGeom prst="rect">
            <a:avLst/>
          </a:prstGeom>
        </p:spPr>
      </p:pic>
      <p:sp>
        <p:nvSpPr>
          <p:cNvPr id="5" name="TextBox 4">
            <a:extLst>
              <a:ext uri="{FF2B5EF4-FFF2-40B4-BE49-F238E27FC236}">
                <a16:creationId xmlns:a16="http://schemas.microsoft.com/office/drawing/2014/main" id="{EC6E388D-FD47-46A2-AFC2-30026519EAC9}"/>
              </a:ext>
            </a:extLst>
          </p:cNvPr>
          <p:cNvSpPr txBox="1"/>
          <p:nvPr/>
        </p:nvSpPr>
        <p:spPr>
          <a:xfrm>
            <a:off x="3796474" y="4542385"/>
            <a:ext cx="4937760" cy="507831"/>
          </a:xfrm>
          <a:prstGeom prst="rect">
            <a:avLst/>
          </a:prstGeom>
          <a:noFill/>
        </p:spPr>
        <p:txBody>
          <a:bodyPr wrap="square" rtlCol="0">
            <a:spAutoFit/>
          </a:bodyPr>
          <a:lstStyle/>
          <a:p>
            <a:pPr defTabSz="914378"/>
            <a:r>
              <a:rPr lang="en-GB" sz="675" dirty="0">
                <a:solidFill>
                  <a:prstClr val="black"/>
                </a:solidFill>
                <a:latin typeface="Arial" panose="020B0604020202020204"/>
              </a:rPr>
              <a:t>Source</a:t>
            </a:r>
          </a:p>
          <a:p>
            <a:pPr defTabSz="914378"/>
            <a:r>
              <a:rPr lang="en-HK" sz="675" dirty="0">
                <a:solidFill>
                  <a:prstClr val="black"/>
                </a:solidFill>
                <a:latin typeface="Arial" panose="020B0604020202020204"/>
              </a:rPr>
              <a:t>International Pharmaceutical Federation (FIP). An overview of pharmacy’s impact on immunisation coverage: A global survey. The Hague:  International Pharmaceutical Federation; 2020</a:t>
            </a:r>
            <a:endParaRPr lang="en-GB" sz="675" dirty="0">
              <a:solidFill>
                <a:prstClr val="black"/>
              </a:solidFill>
              <a:latin typeface="Arial" panose="020B0604020202020204"/>
            </a:endParaRPr>
          </a:p>
          <a:p>
            <a:pPr defTabSz="914378"/>
            <a:r>
              <a:rPr lang="en-GB" sz="675" dirty="0">
                <a:solidFill>
                  <a:prstClr val="black"/>
                </a:solidFill>
                <a:latin typeface="Arial" panose="020B0604020202020204"/>
              </a:rPr>
              <a:t> </a:t>
            </a:r>
          </a:p>
        </p:txBody>
      </p:sp>
    </p:spTree>
    <p:extLst>
      <p:ext uri="{BB962C8B-B14F-4D97-AF65-F5344CB8AC3E}">
        <p14:creationId xmlns:p14="http://schemas.microsoft.com/office/powerpoint/2010/main" val="11916211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99327-0CDD-4321-82F5-4A3EEE7C7436}"/>
              </a:ext>
            </a:extLst>
          </p:cNvPr>
          <p:cNvSpPr>
            <a:spLocks noGrp="1"/>
          </p:cNvSpPr>
          <p:nvPr>
            <p:ph type="title"/>
          </p:nvPr>
        </p:nvSpPr>
        <p:spPr>
          <a:xfrm>
            <a:off x="575982" y="567600"/>
            <a:ext cx="7992000" cy="324000"/>
          </a:xfrm>
        </p:spPr>
        <p:txBody>
          <a:bodyPr/>
          <a:lstStyle/>
          <a:p>
            <a:r>
              <a:rPr lang="en-GB" b="1" dirty="0">
                <a:solidFill>
                  <a:schemeClr val="tx2"/>
                </a:solidFill>
              </a:rPr>
              <a:t>Vaccine administration</a:t>
            </a:r>
            <a:endParaRPr lang="en-GB" dirty="0">
              <a:solidFill>
                <a:schemeClr val="tx2"/>
              </a:solidFill>
            </a:endParaRPr>
          </a:p>
        </p:txBody>
      </p:sp>
      <p:sp>
        <p:nvSpPr>
          <p:cNvPr id="7" name="Rectangle 6">
            <a:extLst>
              <a:ext uri="{FF2B5EF4-FFF2-40B4-BE49-F238E27FC236}">
                <a16:creationId xmlns:a16="http://schemas.microsoft.com/office/drawing/2014/main" id="{2093E920-748D-4392-AE93-96D5B55CBBE0}"/>
              </a:ext>
            </a:extLst>
          </p:cNvPr>
          <p:cNvSpPr/>
          <p:nvPr/>
        </p:nvSpPr>
        <p:spPr>
          <a:xfrm>
            <a:off x="486854" y="1525309"/>
            <a:ext cx="8170256" cy="2092881"/>
          </a:xfrm>
          <a:prstGeom prst="rect">
            <a:avLst/>
          </a:prstGeom>
        </p:spPr>
        <p:txBody>
          <a:bodyPr wrap="square">
            <a:spAutoFit/>
          </a:bodyPr>
          <a:lstStyle/>
          <a:p>
            <a:pPr marL="171450" lvl="0" indent="-171450">
              <a:spcAft>
                <a:spcPts val="2400"/>
              </a:spcAft>
              <a:buFont typeface="Arial" panose="020B0604020202020204" pitchFamily="34" charset="0"/>
              <a:buChar char="•"/>
            </a:pPr>
            <a:r>
              <a:rPr lang="en-GB" sz="1400" dirty="0">
                <a:ea typeface="Times New Roman" panose="02020603050405020304" pitchFamily="18" charset="0"/>
                <a:cs typeface="Arial" panose="020B0604020202020204" pitchFamily="34" charset="0"/>
              </a:rPr>
              <a:t>Pharmacies are involved in the administration of 36 different vaccine types.</a:t>
            </a:r>
          </a:p>
          <a:p>
            <a:pPr marL="171450" lvl="0" indent="-171450">
              <a:spcAft>
                <a:spcPts val="2400"/>
              </a:spcAft>
              <a:buFont typeface="Arial" panose="020B0604020202020204" pitchFamily="34" charset="0"/>
              <a:buChar char="•"/>
            </a:pPr>
            <a:r>
              <a:rPr lang="en-GB" sz="1400" dirty="0">
                <a:ea typeface="Times New Roman" panose="02020603050405020304" pitchFamily="18" charset="0"/>
                <a:cs typeface="Arial" panose="020B0604020202020204" pitchFamily="34" charset="0"/>
              </a:rPr>
              <a:t>Among 34 respondents with PBV, 24 (71%) reported that pharmacists may not prescribe vaccines.</a:t>
            </a:r>
          </a:p>
          <a:p>
            <a:pPr marL="171450" lvl="0" indent="-171450">
              <a:spcAft>
                <a:spcPts val="2400"/>
              </a:spcAft>
              <a:buFont typeface="Arial" panose="020B0604020202020204" pitchFamily="34" charset="0"/>
              <a:buChar char="•"/>
            </a:pPr>
            <a:r>
              <a:rPr lang="en-GB" sz="1400" dirty="0">
                <a:ea typeface="Times New Roman" panose="02020603050405020304" pitchFamily="18" charset="0"/>
                <a:cs typeface="Arial" panose="020B0604020202020204" pitchFamily="34" charset="0"/>
              </a:rPr>
              <a:t>Pharmacists are accountable for the vaccination process as the vaccine administrator, pharmacy manager or pharmacy owner in nearly 80% of vaccinations at a pharmacy.</a:t>
            </a:r>
          </a:p>
          <a:p>
            <a:pPr marL="171450" lvl="0" indent="-171450">
              <a:spcAft>
                <a:spcPts val="1200"/>
              </a:spcAft>
              <a:buFont typeface="Arial" panose="020B0604020202020204" pitchFamily="34" charset="0"/>
              <a:buChar char="•"/>
            </a:pPr>
            <a:endParaRPr lang="en-GB" sz="1400" dirty="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0174096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9A362-A554-490D-8A48-8903569BD3D4}"/>
              </a:ext>
            </a:extLst>
          </p:cNvPr>
          <p:cNvSpPr>
            <a:spLocks noGrp="1"/>
          </p:cNvSpPr>
          <p:nvPr>
            <p:ph type="title"/>
          </p:nvPr>
        </p:nvSpPr>
        <p:spPr>
          <a:xfrm>
            <a:off x="565842" y="542118"/>
            <a:ext cx="7435158" cy="276999"/>
          </a:xfrm>
        </p:spPr>
        <p:txBody>
          <a:bodyPr/>
          <a:lstStyle/>
          <a:p>
            <a:r>
              <a:rPr lang="en-GB" dirty="0">
                <a:solidFill>
                  <a:schemeClr val="tx2"/>
                </a:solidFill>
              </a:rPr>
              <a:t>The 15 vaccines most commonly administered at pharmacies</a:t>
            </a:r>
          </a:p>
        </p:txBody>
      </p:sp>
      <p:sp>
        <p:nvSpPr>
          <p:cNvPr id="3" name="Text Placeholder 2">
            <a:extLst>
              <a:ext uri="{FF2B5EF4-FFF2-40B4-BE49-F238E27FC236}">
                <a16:creationId xmlns:a16="http://schemas.microsoft.com/office/drawing/2014/main" id="{02DA3941-134A-4780-92FB-7284CE75A5FB}"/>
              </a:ext>
            </a:extLst>
          </p:cNvPr>
          <p:cNvSpPr>
            <a:spLocks noGrp="1"/>
          </p:cNvSpPr>
          <p:nvPr>
            <p:ph type="body" idx="1"/>
          </p:nvPr>
        </p:nvSpPr>
        <p:spPr>
          <a:xfrm>
            <a:off x="565843" y="1138903"/>
            <a:ext cx="7585595" cy="1046735"/>
          </a:xfrm>
        </p:spPr>
        <p:txBody>
          <a:bodyPr/>
          <a:lstStyle/>
          <a:p>
            <a:pPr marL="0" indent="0">
              <a:lnSpc>
                <a:spcPct val="100000"/>
              </a:lnSpc>
              <a:buNone/>
            </a:pPr>
            <a:r>
              <a:rPr lang="en-GB" sz="1200" i="1" dirty="0">
                <a:solidFill>
                  <a:schemeClr val="tx1"/>
                </a:solidFill>
              </a:rPr>
              <a:t>Out of 31 countries with pharmacy-based vaccination</a:t>
            </a:r>
          </a:p>
          <a:p>
            <a:pPr marL="0" indent="0">
              <a:lnSpc>
                <a:spcPct val="100000"/>
              </a:lnSpc>
              <a:buNone/>
            </a:pPr>
            <a:endParaRPr lang="en-GB" sz="1400" dirty="0">
              <a:solidFill>
                <a:schemeClr val="tx1"/>
              </a:solidFill>
              <a:ea typeface="Times New Roman" panose="02020603050405020304" pitchFamily="18" charset="0"/>
              <a:cs typeface="Arial" panose="020B0604020202020204" pitchFamily="34" charset="0"/>
            </a:endParaRPr>
          </a:p>
          <a:p>
            <a:pPr marL="0" indent="0">
              <a:lnSpc>
                <a:spcPct val="100000"/>
              </a:lnSpc>
              <a:buNone/>
            </a:pPr>
            <a:r>
              <a:rPr lang="en-GB" sz="1400" dirty="0">
                <a:solidFill>
                  <a:schemeClr val="tx1"/>
                </a:solidFill>
                <a:ea typeface="Times New Roman" panose="02020603050405020304" pitchFamily="18" charset="0"/>
                <a:cs typeface="Arial" panose="020B0604020202020204" pitchFamily="34" charset="0"/>
              </a:rPr>
              <a:t>Vaccines commonly administered in pharmacies include influenza (94% of respondents), hepatitis B (61%) and tetanus (58%). </a:t>
            </a:r>
          </a:p>
          <a:p>
            <a:pPr marL="0" indent="0">
              <a:buNone/>
            </a:pPr>
            <a:endParaRPr lang="en-GB" dirty="0"/>
          </a:p>
        </p:txBody>
      </p:sp>
      <p:pic>
        <p:nvPicPr>
          <p:cNvPr id="5" name="Picture 4" descr="A picture containing text, map&#10;&#10;Description automatically generated">
            <a:extLst>
              <a:ext uri="{FF2B5EF4-FFF2-40B4-BE49-F238E27FC236}">
                <a16:creationId xmlns:a16="http://schemas.microsoft.com/office/drawing/2014/main" id="{1F09BAFF-3956-479A-B05B-61EB8F6C972E}"/>
              </a:ext>
            </a:extLst>
          </p:cNvPr>
          <p:cNvPicPr>
            <a:picLocks noChangeAspect="1"/>
          </p:cNvPicPr>
          <p:nvPr/>
        </p:nvPicPr>
        <p:blipFill rotWithShape="1">
          <a:blip r:embed="rId3">
            <a:extLst>
              <a:ext uri="{28A0092B-C50C-407E-A947-70E740481C1C}">
                <a14:useLocalDpi xmlns:a14="http://schemas.microsoft.com/office/drawing/2010/main" val="0"/>
              </a:ext>
            </a:extLst>
          </a:blip>
          <a:srcRect l="13256"/>
          <a:stretch/>
        </p:blipFill>
        <p:spPr>
          <a:xfrm>
            <a:off x="436588" y="2185638"/>
            <a:ext cx="8270823" cy="2175103"/>
          </a:xfrm>
          <a:prstGeom prst="rect">
            <a:avLst/>
          </a:prstGeom>
        </p:spPr>
      </p:pic>
      <p:sp>
        <p:nvSpPr>
          <p:cNvPr id="7" name="TextBox 6">
            <a:extLst>
              <a:ext uri="{FF2B5EF4-FFF2-40B4-BE49-F238E27FC236}">
                <a16:creationId xmlns:a16="http://schemas.microsoft.com/office/drawing/2014/main" id="{6168B48B-1104-4398-B361-E7623D3A608E}"/>
              </a:ext>
            </a:extLst>
          </p:cNvPr>
          <p:cNvSpPr txBox="1"/>
          <p:nvPr/>
        </p:nvSpPr>
        <p:spPr>
          <a:xfrm>
            <a:off x="3807752" y="4528960"/>
            <a:ext cx="4937760" cy="507831"/>
          </a:xfrm>
          <a:prstGeom prst="rect">
            <a:avLst/>
          </a:prstGeom>
          <a:noFill/>
        </p:spPr>
        <p:txBody>
          <a:bodyPr wrap="square" rtlCol="0">
            <a:spAutoFit/>
          </a:bodyPr>
          <a:lstStyle/>
          <a:p>
            <a:pPr defTabSz="914378"/>
            <a:r>
              <a:rPr lang="en-GB" sz="675" dirty="0">
                <a:solidFill>
                  <a:prstClr val="black"/>
                </a:solidFill>
                <a:latin typeface="Arial" panose="020B0604020202020204"/>
              </a:rPr>
              <a:t>Source</a:t>
            </a:r>
          </a:p>
          <a:p>
            <a:pPr defTabSz="914378"/>
            <a:r>
              <a:rPr lang="en-HK" sz="675" dirty="0">
                <a:solidFill>
                  <a:prstClr val="black"/>
                </a:solidFill>
                <a:latin typeface="Arial" panose="020B0604020202020204"/>
              </a:rPr>
              <a:t>International Pharmaceutical Federation (FIP). An overview of pharmacy’s impact on immunisation coverage: A global survey. The Hague:  International Pharmaceutical Federation; 2020</a:t>
            </a:r>
            <a:endParaRPr lang="en-GB" sz="675" dirty="0">
              <a:solidFill>
                <a:prstClr val="black"/>
              </a:solidFill>
              <a:latin typeface="Arial" panose="020B0604020202020204"/>
            </a:endParaRPr>
          </a:p>
          <a:p>
            <a:pPr defTabSz="914378"/>
            <a:r>
              <a:rPr lang="en-GB" sz="675" dirty="0">
                <a:solidFill>
                  <a:prstClr val="black"/>
                </a:solidFill>
                <a:latin typeface="Arial" panose="020B0604020202020204"/>
              </a:rPr>
              <a:t> </a:t>
            </a:r>
          </a:p>
        </p:txBody>
      </p:sp>
    </p:spTree>
    <p:extLst>
      <p:ext uri="{BB962C8B-B14F-4D97-AF65-F5344CB8AC3E}">
        <p14:creationId xmlns:p14="http://schemas.microsoft.com/office/powerpoint/2010/main" val="29343876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bject 25"/>
          <p:cNvSpPr txBox="1">
            <a:spLocks noGrp="1"/>
          </p:cNvSpPr>
          <p:nvPr>
            <p:ph type="title"/>
          </p:nvPr>
        </p:nvSpPr>
        <p:spPr>
          <a:xfrm>
            <a:off x="633514" y="601116"/>
            <a:ext cx="6681685" cy="286136"/>
          </a:xfrm>
          <a:prstGeom prst="rect">
            <a:avLst/>
          </a:prstGeom>
        </p:spPr>
        <p:txBody>
          <a:bodyPr vert="horz" wrap="square" lIns="0" tIns="9049" rIns="0" bIns="0" rtlCol="0" anchor="ctr" anchorCtr="0">
            <a:spAutoFit/>
          </a:bodyPr>
          <a:lstStyle/>
          <a:p>
            <a:pPr marL="9525">
              <a:lnSpc>
                <a:spcPct val="100000"/>
              </a:lnSpc>
              <a:spcBef>
                <a:spcPts val="71"/>
              </a:spcBef>
            </a:pPr>
            <a:r>
              <a:rPr lang="en-GB" spc="-4" dirty="0">
                <a:solidFill>
                  <a:schemeClr val="tx2"/>
                </a:solidFill>
              </a:rPr>
              <a:t>Population groups that can be vaccinated at pharmacies</a:t>
            </a:r>
            <a:endParaRPr dirty="0">
              <a:solidFill>
                <a:schemeClr val="tx2"/>
              </a:solidFill>
            </a:endParaRPr>
          </a:p>
        </p:txBody>
      </p:sp>
      <p:sp>
        <p:nvSpPr>
          <p:cNvPr id="15" name="object 9">
            <a:extLst>
              <a:ext uri="{FF2B5EF4-FFF2-40B4-BE49-F238E27FC236}">
                <a16:creationId xmlns:a16="http://schemas.microsoft.com/office/drawing/2014/main" id="{C73CED23-FA80-40BA-ADA0-1A65B70F500F}"/>
              </a:ext>
            </a:extLst>
          </p:cNvPr>
          <p:cNvSpPr txBox="1"/>
          <p:nvPr/>
        </p:nvSpPr>
        <p:spPr>
          <a:xfrm>
            <a:off x="710107" y="4982726"/>
            <a:ext cx="1804490" cy="132024"/>
          </a:xfrm>
          <a:prstGeom prst="rect">
            <a:avLst/>
          </a:prstGeom>
        </p:spPr>
        <p:txBody>
          <a:bodyPr vert="horz" wrap="square" lIns="0" tIns="0" rIns="0" bIns="0" rtlCol="0">
            <a:spAutoFit/>
          </a:bodyPr>
          <a:lstStyle/>
          <a:p>
            <a:pPr marL="9525" defTabSz="914378">
              <a:lnSpc>
                <a:spcPts val="1069"/>
              </a:lnSpc>
            </a:pPr>
            <a:r>
              <a:rPr lang="en-GB" sz="900">
                <a:solidFill>
                  <a:prstClr val="white"/>
                </a:solidFill>
                <a:latin typeface="Arial"/>
                <a:cs typeface="Arial"/>
              </a:rPr>
              <a:t>[insert compliance job number]</a:t>
            </a:r>
            <a:endParaRPr sz="900">
              <a:solidFill>
                <a:prstClr val="white"/>
              </a:solidFill>
              <a:latin typeface="Arial"/>
              <a:cs typeface="Arial"/>
            </a:endParaRPr>
          </a:p>
        </p:txBody>
      </p:sp>
      <p:sp>
        <p:nvSpPr>
          <p:cNvPr id="16" name="object 11">
            <a:extLst>
              <a:ext uri="{FF2B5EF4-FFF2-40B4-BE49-F238E27FC236}">
                <a16:creationId xmlns:a16="http://schemas.microsoft.com/office/drawing/2014/main" id="{994CC3F1-61C8-4523-8838-5A3E8E4BF256}"/>
              </a:ext>
            </a:extLst>
          </p:cNvPr>
          <p:cNvSpPr txBox="1">
            <a:spLocks noGrp="1"/>
          </p:cNvSpPr>
          <p:nvPr>
            <p:ph type="ftr" sz="quarter" idx="5"/>
          </p:nvPr>
        </p:nvSpPr>
        <p:spPr>
          <a:xfrm>
            <a:off x="3796474" y="4982726"/>
            <a:ext cx="895826" cy="132024"/>
          </a:xfrm>
          <a:prstGeom prst="rect">
            <a:avLst/>
          </a:prstGeom>
        </p:spPr>
        <p:txBody>
          <a:bodyPr vert="horz" wrap="square" lIns="0" tIns="0" rIns="0" bIns="0" rtlCol="0" anchor="t" anchorCtr="0">
            <a:spAutoFit/>
          </a:bodyPr>
          <a:lstStyle/>
          <a:p>
            <a:pPr marL="9525" defTabSz="914378">
              <a:lnSpc>
                <a:spcPts val="1069"/>
              </a:lnSpc>
            </a:pPr>
            <a:r>
              <a:rPr spc="-4">
                <a:solidFill>
                  <a:prstClr val="white"/>
                </a:solidFill>
              </a:rPr>
              <a:t>©20</a:t>
            </a:r>
            <a:r>
              <a:rPr lang="en-GB" spc="-4">
                <a:solidFill>
                  <a:prstClr val="white"/>
                </a:solidFill>
              </a:rPr>
              <a:t>20</a:t>
            </a:r>
            <a:r>
              <a:rPr spc="-4">
                <a:solidFill>
                  <a:prstClr val="white"/>
                </a:solidFill>
              </a:rPr>
              <a:t> Pfizer</a:t>
            </a:r>
            <a:r>
              <a:rPr spc="-60">
                <a:solidFill>
                  <a:prstClr val="white"/>
                </a:solidFill>
              </a:rPr>
              <a:t> </a:t>
            </a:r>
            <a:r>
              <a:rPr>
                <a:solidFill>
                  <a:prstClr val="white"/>
                </a:solidFill>
              </a:rPr>
              <a:t>Inc.</a:t>
            </a:r>
          </a:p>
        </p:txBody>
      </p:sp>
      <p:sp>
        <p:nvSpPr>
          <p:cNvPr id="17" name="object 12">
            <a:extLst>
              <a:ext uri="{FF2B5EF4-FFF2-40B4-BE49-F238E27FC236}">
                <a16:creationId xmlns:a16="http://schemas.microsoft.com/office/drawing/2014/main" id="{DBEB3B82-4D4C-4BC5-A130-D470950D20CF}"/>
              </a:ext>
            </a:extLst>
          </p:cNvPr>
          <p:cNvSpPr txBox="1"/>
          <p:nvPr/>
        </p:nvSpPr>
        <p:spPr>
          <a:xfrm>
            <a:off x="5854064" y="4982726"/>
            <a:ext cx="963930" cy="132024"/>
          </a:xfrm>
          <a:prstGeom prst="rect">
            <a:avLst/>
          </a:prstGeom>
        </p:spPr>
        <p:txBody>
          <a:bodyPr vert="horz" wrap="square" lIns="0" tIns="0" rIns="0" bIns="0" rtlCol="0">
            <a:spAutoFit/>
          </a:bodyPr>
          <a:lstStyle/>
          <a:p>
            <a:pPr marL="9525" defTabSz="914378">
              <a:lnSpc>
                <a:spcPts val="1069"/>
              </a:lnSpc>
            </a:pPr>
            <a:r>
              <a:rPr sz="900" spc="-4">
                <a:solidFill>
                  <a:srgbClr val="FFFFFF"/>
                </a:solidFill>
                <a:latin typeface="Arial"/>
                <a:cs typeface="Arial"/>
              </a:rPr>
              <a:t>All rights</a:t>
            </a:r>
            <a:r>
              <a:rPr sz="900" spc="-38">
                <a:solidFill>
                  <a:srgbClr val="FFFFFF"/>
                </a:solidFill>
                <a:latin typeface="Arial"/>
                <a:cs typeface="Arial"/>
              </a:rPr>
              <a:t> </a:t>
            </a:r>
            <a:r>
              <a:rPr sz="900" spc="-4">
                <a:solidFill>
                  <a:srgbClr val="FFFFFF"/>
                </a:solidFill>
                <a:latin typeface="Arial"/>
                <a:cs typeface="Arial"/>
              </a:rPr>
              <a:t>reserved.</a:t>
            </a:r>
            <a:endParaRPr sz="900">
              <a:solidFill>
                <a:prstClr val="black"/>
              </a:solidFill>
              <a:latin typeface="Arial"/>
              <a:cs typeface="Arial"/>
            </a:endParaRPr>
          </a:p>
        </p:txBody>
      </p:sp>
      <p:sp>
        <p:nvSpPr>
          <p:cNvPr id="18" name="object 13">
            <a:extLst>
              <a:ext uri="{FF2B5EF4-FFF2-40B4-BE49-F238E27FC236}">
                <a16:creationId xmlns:a16="http://schemas.microsoft.com/office/drawing/2014/main" id="{A25C9348-686E-448F-9D9D-F16076599DAD}"/>
              </a:ext>
            </a:extLst>
          </p:cNvPr>
          <p:cNvSpPr txBox="1"/>
          <p:nvPr/>
        </p:nvSpPr>
        <p:spPr>
          <a:xfrm>
            <a:off x="7911943" y="4982726"/>
            <a:ext cx="522446" cy="132024"/>
          </a:xfrm>
          <a:prstGeom prst="rect">
            <a:avLst/>
          </a:prstGeom>
        </p:spPr>
        <p:txBody>
          <a:bodyPr vert="horz" wrap="square" lIns="0" tIns="0" rIns="0" bIns="0" rtlCol="0">
            <a:spAutoFit/>
          </a:bodyPr>
          <a:lstStyle/>
          <a:p>
            <a:pPr marL="9525" defTabSz="914378">
              <a:lnSpc>
                <a:spcPts val="1069"/>
              </a:lnSpc>
            </a:pPr>
            <a:r>
              <a:rPr lang="en-GB" sz="900" spc="-4">
                <a:solidFill>
                  <a:srgbClr val="FFFFFF"/>
                </a:solidFill>
                <a:latin typeface="Arial"/>
                <a:cs typeface="Arial"/>
              </a:rPr>
              <a:t>July </a:t>
            </a:r>
            <a:r>
              <a:rPr sz="900" spc="-4">
                <a:solidFill>
                  <a:srgbClr val="FFFFFF"/>
                </a:solidFill>
                <a:latin typeface="Arial"/>
                <a:cs typeface="Arial"/>
              </a:rPr>
              <a:t>20</a:t>
            </a:r>
            <a:r>
              <a:rPr lang="en-GB" sz="900" spc="-4">
                <a:solidFill>
                  <a:srgbClr val="FFFFFF"/>
                </a:solidFill>
                <a:latin typeface="Arial"/>
                <a:cs typeface="Arial"/>
              </a:rPr>
              <a:t>20</a:t>
            </a:r>
            <a:endParaRPr sz="900">
              <a:solidFill>
                <a:prstClr val="black"/>
              </a:solidFill>
              <a:latin typeface="Arial"/>
              <a:cs typeface="Arial"/>
            </a:endParaRPr>
          </a:p>
        </p:txBody>
      </p:sp>
      <p:pic>
        <p:nvPicPr>
          <p:cNvPr id="4" name="Picture 3" descr="A screenshot of a cell phone&#10;&#10;Description automatically generated">
            <a:extLst>
              <a:ext uri="{FF2B5EF4-FFF2-40B4-BE49-F238E27FC236}">
                <a16:creationId xmlns:a16="http://schemas.microsoft.com/office/drawing/2014/main" id="{C155C135-9C5A-4FE9-9950-5D7745605B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560" y="1596467"/>
            <a:ext cx="8434881" cy="1950566"/>
          </a:xfrm>
          <a:prstGeom prst="rect">
            <a:avLst/>
          </a:prstGeom>
        </p:spPr>
      </p:pic>
      <p:sp>
        <p:nvSpPr>
          <p:cNvPr id="13" name="TextBox 12">
            <a:extLst>
              <a:ext uri="{FF2B5EF4-FFF2-40B4-BE49-F238E27FC236}">
                <a16:creationId xmlns:a16="http://schemas.microsoft.com/office/drawing/2014/main" id="{699F60E5-B6DF-4328-832E-5A2E020315EB}"/>
              </a:ext>
            </a:extLst>
          </p:cNvPr>
          <p:cNvSpPr txBox="1"/>
          <p:nvPr/>
        </p:nvSpPr>
        <p:spPr>
          <a:xfrm>
            <a:off x="3796474" y="4497978"/>
            <a:ext cx="4937760" cy="507831"/>
          </a:xfrm>
          <a:prstGeom prst="rect">
            <a:avLst/>
          </a:prstGeom>
          <a:noFill/>
        </p:spPr>
        <p:txBody>
          <a:bodyPr wrap="square" rtlCol="0">
            <a:spAutoFit/>
          </a:bodyPr>
          <a:lstStyle/>
          <a:p>
            <a:pPr defTabSz="914378"/>
            <a:r>
              <a:rPr lang="en-GB" sz="675" dirty="0">
                <a:solidFill>
                  <a:prstClr val="black"/>
                </a:solidFill>
                <a:latin typeface="Arial" panose="020B0604020202020204"/>
              </a:rPr>
              <a:t>Source</a:t>
            </a:r>
          </a:p>
          <a:p>
            <a:pPr defTabSz="914378"/>
            <a:r>
              <a:rPr lang="en-HK" sz="675" dirty="0">
                <a:solidFill>
                  <a:prstClr val="black"/>
                </a:solidFill>
                <a:latin typeface="Arial" panose="020B0604020202020204"/>
              </a:rPr>
              <a:t>International Pharmaceutical Federation (FIP). An overview of pharmacy’s impact on immunisation coverage: A global survey. The Hague:  International Pharmaceutical Federation; 2020</a:t>
            </a:r>
            <a:endParaRPr lang="en-GB" sz="675" dirty="0">
              <a:solidFill>
                <a:prstClr val="black"/>
              </a:solidFill>
              <a:latin typeface="Arial" panose="020B0604020202020204"/>
            </a:endParaRPr>
          </a:p>
          <a:p>
            <a:pPr defTabSz="914378"/>
            <a:r>
              <a:rPr lang="en-GB" sz="675" dirty="0">
                <a:solidFill>
                  <a:prstClr val="black"/>
                </a:solidFill>
                <a:latin typeface="Arial" panose="020B0604020202020204"/>
              </a:rPr>
              <a:t> </a:t>
            </a:r>
          </a:p>
        </p:txBody>
      </p:sp>
    </p:spTree>
    <p:extLst>
      <p:ext uri="{BB962C8B-B14F-4D97-AF65-F5344CB8AC3E}">
        <p14:creationId xmlns:p14="http://schemas.microsoft.com/office/powerpoint/2010/main" val="31251609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99327-0CDD-4321-82F5-4A3EEE7C7436}"/>
              </a:ext>
            </a:extLst>
          </p:cNvPr>
          <p:cNvSpPr>
            <a:spLocks noGrp="1"/>
          </p:cNvSpPr>
          <p:nvPr>
            <p:ph type="title"/>
          </p:nvPr>
        </p:nvSpPr>
        <p:spPr>
          <a:xfrm>
            <a:off x="575982" y="567600"/>
            <a:ext cx="7992000" cy="324000"/>
          </a:xfrm>
        </p:spPr>
        <p:txBody>
          <a:bodyPr/>
          <a:lstStyle/>
          <a:p>
            <a:r>
              <a:rPr lang="en-GB" b="1" dirty="0">
                <a:solidFill>
                  <a:schemeClr val="tx2"/>
                </a:solidFill>
              </a:rPr>
              <a:t>Training for vaccination services</a:t>
            </a:r>
            <a:endParaRPr lang="en-GB" dirty="0">
              <a:solidFill>
                <a:schemeClr val="tx2"/>
              </a:solidFill>
            </a:endParaRPr>
          </a:p>
        </p:txBody>
      </p:sp>
      <p:sp>
        <p:nvSpPr>
          <p:cNvPr id="7" name="Rectangle 6">
            <a:extLst>
              <a:ext uri="{FF2B5EF4-FFF2-40B4-BE49-F238E27FC236}">
                <a16:creationId xmlns:a16="http://schemas.microsoft.com/office/drawing/2014/main" id="{2093E920-748D-4392-AE93-96D5B55CBBE0}"/>
              </a:ext>
            </a:extLst>
          </p:cNvPr>
          <p:cNvSpPr/>
          <p:nvPr/>
        </p:nvSpPr>
        <p:spPr>
          <a:xfrm>
            <a:off x="462361" y="1222253"/>
            <a:ext cx="5375103" cy="954107"/>
          </a:xfrm>
          <a:prstGeom prst="rect">
            <a:avLst/>
          </a:prstGeom>
        </p:spPr>
        <p:txBody>
          <a:bodyPr wrap="square">
            <a:spAutoFit/>
          </a:bodyPr>
          <a:lstStyle/>
          <a:p>
            <a:pPr marL="171450" lvl="0" indent="-171450">
              <a:spcAft>
                <a:spcPts val="1200"/>
              </a:spcAft>
              <a:buFont typeface="Arial" panose="020B0604020202020204" pitchFamily="34" charset="0"/>
              <a:buChar char="•"/>
            </a:pPr>
            <a:r>
              <a:rPr lang="en-GB" sz="1400" dirty="0">
                <a:ea typeface="Times New Roman" panose="02020603050405020304" pitchFamily="18" charset="0"/>
                <a:cs typeface="Arial" panose="020B0604020202020204" pitchFamily="34" charset="0"/>
              </a:rPr>
              <a:t>With more pharmacists gaining the authority to administer vaccines, it is imperative that training is put in place, in addition to certification renewal programmes, to ensure quality and sustainability of services. </a:t>
            </a:r>
          </a:p>
        </p:txBody>
      </p:sp>
      <p:pic>
        <p:nvPicPr>
          <p:cNvPr id="4" name="Picture 3" descr="A close up of a device&#10;&#10;Description automatically generated">
            <a:extLst>
              <a:ext uri="{FF2B5EF4-FFF2-40B4-BE49-F238E27FC236}">
                <a16:creationId xmlns:a16="http://schemas.microsoft.com/office/drawing/2014/main" id="{D6A80094-3DDE-4F8F-9520-0748832433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7520" y="465337"/>
            <a:ext cx="2807422" cy="3914488"/>
          </a:xfrm>
          <a:prstGeom prst="rect">
            <a:avLst/>
          </a:prstGeom>
        </p:spPr>
      </p:pic>
    </p:spTree>
    <p:extLst>
      <p:ext uri="{BB962C8B-B14F-4D97-AF65-F5344CB8AC3E}">
        <p14:creationId xmlns:p14="http://schemas.microsoft.com/office/powerpoint/2010/main" val="34894214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99327-0CDD-4321-82F5-4A3EEE7C7436}"/>
              </a:ext>
            </a:extLst>
          </p:cNvPr>
          <p:cNvSpPr>
            <a:spLocks noGrp="1"/>
          </p:cNvSpPr>
          <p:nvPr>
            <p:ph type="title"/>
          </p:nvPr>
        </p:nvSpPr>
        <p:spPr>
          <a:xfrm>
            <a:off x="575982" y="567600"/>
            <a:ext cx="7992000" cy="324000"/>
          </a:xfrm>
        </p:spPr>
        <p:txBody>
          <a:bodyPr/>
          <a:lstStyle/>
          <a:p>
            <a:r>
              <a:rPr lang="en-GB" b="1" dirty="0">
                <a:solidFill>
                  <a:schemeClr val="tx2"/>
                </a:solidFill>
              </a:rPr>
              <a:t>Vaccination records</a:t>
            </a:r>
            <a:endParaRPr lang="en-GB" dirty="0">
              <a:solidFill>
                <a:schemeClr val="tx2"/>
              </a:solidFill>
            </a:endParaRPr>
          </a:p>
        </p:txBody>
      </p:sp>
      <p:sp>
        <p:nvSpPr>
          <p:cNvPr id="7" name="Rectangle 6">
            <a:extLst>
              <a:ext uri="{FF2B5EF4-FFF2-40B4-BE49-F238E27FC236}">
                <a16:creationId xmlns:a16="http://schemas.microsoft.com/office/drawing/2014/main" id="{2093E920-748D-4392-AE93-96D5B55CBBE0}"/>
              </a:ext>
            </a:extLst>
          </p:cNvPr>
          <p:cNvSpPr/>
          <p:nvPr/>
        </p:nvSpPr>
        <p:spPr>
          <a:xfrm>
            <a:off x="575982" y="1091967"/>
            <a:ext cx="7992000" cy="2492990"/>
          </a:xfrm>
          <a:prstGeom prst="rect">
            <a:avLst/>
          </a:prstGeom>
        </p:spPr>
        <p:txBody>
          <a:bodyPr wrap="square">
            <a:spAutoFit/>
          </a:bodyPr>
          <a:lstStyle/>
          <a:p>
            <a:pPr marL="171450" lvl="0" indent="-171450">
              <a:spcAft>
                <a:spcPts val="1200"/>
              </a:spcAft>
              <a:buFont typeface="Arial" panose="020B0604020202020204" pitchFamily="34" charset="0"/>
              <a:buChar char="•"/>
            </a:pPr>
            <a:r>
              <a:rPr lang="en-GB" sz="1400" dirty="0">
                <a:ea typeface="Times New Roman" panose="02020603050405020304" pitchFamily="18" charset="0"/>
                <a:cs typeface="Arial" panose="020B0604020202020204" pitchFamily="34" charset="0"/>
              </a:rPr>
              <a:t>Pharmacists do not have access to vaccination records in most countries and territories (67% of respondents), which is regrettable. </a:t>
            </a:r>
          </a:p>
          <a:p>
            <a:pPr marL="171450" lvl="0" indent="-171450">
              <a:spcAft>
                <a:spcPts val="1200"/>
              </a:spcAft>
              <a:buFont typeface="Arial" panose="020B0604020202020204" pitchFamily="34" charset="0"/>
              <a:buChar char="•"/>
            </a:pPr>
            <a:r>
              <a:rPr lang="en-GB" sz="1400" dirty="0">
                <a:ea typeface="Times New Roman" panose="02020603050405020304" pitchFamily="18" charset="0"/>
                <a:cs typeface="Arial" panose="020B0604020202020204" pitchFamily="34" charset="0"/>
              </a:rPr>
              <a:t>Even in countries with PBV, full access to vaccination records is available in only 12 out of 33 countries and territories, with the other 21 respondents reporting access to some records only. </a:t>
            </a:r>
          </a:p>
          <a:p>
            <a:pPr marL="171450" lvl="0" indent="-171450">
              <a:spcAft>
                <a:spcPts val="1200"/>
              </a:spcAft>
              <a:buFont typeface="Arial" panose="020B0604020202020204" pitchFamily="34" charset="0"/>
              <a:buChar char="•"/>
            </a:pPr>
            <a:r>
              <a:rPr lang="en-GB" sz="1400" dirty="0">
                <a:ea typeface="Times New Roman" panose="02020603050405020304" pitchFamily="18" charset="0"/>
                <a:cs typeface="Arial" panose="020B0604020202020204" pitchFamily="34" charset="0"/>
              </a:rPr>
              <a:t>In close to half of the countries and territories with PBV, pharmacists do not possess the authority to record vaccination details in a shared vaccination record. </a:t>
            </a:r>
          </a:p>
          <a:p>
            <a:pPr marL="171450" lvl="0" indent="-171450">
              <a:spcAft>
                <a:spcPts val="1200"/>
              </a:spcAft>
              <a:buFont typeface="Arial" panose="020B0604020202020204" pitchFamily="34" charset="0"/>
              <a:buChar char="•"/>
            </a:pPr>
            <a:r>
              <a:rPr lang="en-GB" sz="1400" dirty="0">
                <a:ea typeface="Times New Roman" panose="02020603050405020304" pitchFamily="18" charset="0"/>
                <a:cs typeface="Arial" panose="020B0604020202020204" pitchFamily="34" charset="0"/>
              </a:rPr>
              <a:t>Paper vaccination records are most common (73% of respondents). Shared electronic systems exist in 27 countries and territories but barriers exist for pharmacists to be given read and write access.</a:t>
            </a:r>
          </a:p>
        </p:txBody>
      </p:sp>
    </p:spTree>
    <p:extLst>
      <p:ext uri="{BB962C8B-B14F-4D97-AF65-F5344CB8AC3E}">
        <p14:creationId xmlns:p14="http://schemas.microsoft.com/office/powerpoint/2010/main" val="38139493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E517DB-107A-47E5-ABC2-B5595B164F0A}"/>
              </a:ext>
            </a:extLst>
          </p:cNvPr>
          <p:cNvSpPr>
            <a:spLocks noGrp="1"/>
          </p:cNvSpPr>
          <p:nvPr>
            <p:ph idx="1"/>
          </p:nvPr>
        </p:nvSpPr>
        <p:spPr/>
        <p:txBody>
          <a:bodyPr/>
          <a:lstStyle/>
          <a:p>
            <a:pPr marL="0" indent="0">
              <a:buNone/>
            </a:pPr>
            <a:r>
              <a:rPr lang="en-GB" sz="2000" i="1" dirty="0">
                <a:solidFill>
                  <a:schemeClr val="tx2"/>
                </a:solidFill>
              </a:rPr>
              <a:t>FIP would like to thank GSK and Sanofi Pasteur for funding the study that will be presented at this webinar.</a:t>
            </a:r>
          </a:p>
        </p:txBody>
      </p:sp>
      <p:pic>
        <p:nvPicPr>
          <p:cNvPr id="4" name="Picture 3" descr="Logo Sanofi Pasteur">
            <a:extLst>
              <a:ext uri="{FF2B5EF4-FFF2-40B4-BE49-F238E27FC236}">
                <a16:creationId xmlns:a16="http://schemas.microsoft.com/office/drawing/2014/main" id="{ADB6D869-EBAF-453F-B825-65910EF0C2D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074173" y="2646128"/>
            <a:ext cx="4308565" cy="1201160"/>
          </a:xfrm>
          <a:prstGeom prst="rect">
            <a:avLst/>
          </a:prstGeom>
          <a:noFill/>
          <a:ln>
            <a:noFill/>
          </a:ln>
        </p:spPr>
      </p:pic>
      <p:pic>
        <p:nvPicPr>
          <p:cNvPr id="5" name="Picture 4" descr="Inicio | GlaxoSmithKline España">
            <a:extLst>
              <a:ext uri="{FF2B5EF4-FFF2-40B4-BE49-F238E27FC236}">
                <a16:creationId xmlns:a16="http://schemas.microsoft.com/office/drawing/2014/main" id="{C46ADD55-A35D-4121-9F3F-9D3494008F6A}"/>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9024" y="2715492"/>
            <a:ext cx="1237785" cy="1062432"/>
          </a:xfrm>
          <a:prstGeom prst="rect">
            <a:avLst/>
          </a:prstGeom>
          <a:noFill/>
          <a:ln>
            <a:noFill/>
          </a:ln>
        </p:spPr>
      </p:pic>
    </p:spTree>
    <p:extLst>
      <p:ext uri="{BB962C8B-B14F-4D97-AF65-F5344CB8AC3E}">
        <p14:creationId xmlns:p14="http://schemas.microsoft.com/office/powerpoint/2010/main" val="14815478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30FC8D4-2693-4A00-A3B1-C07D43A6BF85}"/>
              </a:ext>
            </a:extLst>
          </p:cNvPr>
          <p:cNvPicPr>
            <a:picLocks noChangeAspect="1"/>
          </p:cNvPicPr>
          <p:nvPr/>
        </p:nvPicPr>
        <p:blipFill>
          <a:blip r:embed="rId3"/>
          <a:stretch>
            <a:fillRect/>
          </a:stretch>
        </p:blipFill>
        <p:spPr>
          <a:xfrm>
            <a:off x="1158801" y="1296235"/>
            <a:ext cx="7207959" cy="2874316"/>
          </a:xfrm>
          <a:prstGeom prst="rect">
            <a:avLst/>
          </a:prstGeom>
        </p:spPr>
      </p:pic>
      <p:sp>
        <p:nvSpPr>
          <p:cNvPr id="5" name="Rectangle 1">
            <a:extLst>
              <a:ext uri="{FF2B5EF4-FFF2-40B4-BE49-F238E27FC236}">
                <a16:creationId xmlns:a16="http://schemas.microsoft.com/office/drawing/2014/main" id="{8C770C07-8BE8-4AC8-9ECE-D3C8D2AB1EB7}"/>
              </a:ext>
            </a:extLst>
          </p:cNvPr>
          <p:cNvSpPr>
            <a:spLocks noGrp="1" noChangeArrowheads="1"/>
          </p:cNvSpPr>
          <p:nvPr>
            <p:ph type="title"/>
          </p:nvPr>
        </p:nvSpPr>
        <p:spPr bwMode="auto">
          <a:xfrm>
            <a:off x="586407" y="319889"/>
            <a:ext cx="7685437" cy="711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rtlCol="0" anchor="ctr" anchorCtr="0" compatLnSpc="1">
            <a:prstTxWarp prst="textNoShape">
              <a:avLst/>
            </a:prstTxWarp>
            <a:spAutoFit/>
          </a:bodyPr>
          <a:lstStyle/>
          <a:p>
            <a:pPr fontAlgn="base">
              <a:spcAft>
                <a:spcPct val="0"/>
              </a:spcAft>
            </a:pPr>
            <a:r>
              <a:rPr lang="en-GB" altLang="zh-CN" sz="2000" b="1" dirty="0">
                <a:solidFill>
                  <a:schemeClr val="tx2"/>
                </a:solidFill>
              </a:rPr>
              <a:t>Perceived limitations to the development of pharmacists' role </a:t>
            </a:r>
            <a:br>
              <a:rPr lang="en-GB" altLang="zh-CN" sz="2000" b="1" dirty="0">
                <a:solidFill>
                  <a:schemeClr val="tx2"/>
                </a:solidFill>
              </a:rPr>
            </a:br>
            <a:r>
              <a:rPr lang="en-GB" altLang="zh-CN" sz="2000" b="1" dirty="0">
                <a:solidFill>
                  <a:schemeClr val="tx2"/>
                </a:solidFill>
              </a:rPr>
              <a:t>in vaccination in countries WITHOUT PBV</a:t>
            </a:r>
          </a:p>
        </p:txBody>
      </p:sp>
      <p:sp>
        <p:nvSpPr>
          <p:cNvPr id="15" name="TextBox 14">
            <a:extLst>
              <a:ext uri="{FF2B5EF4-FFF2-40B4-BE49-F238E27FC236}">
                <a16:creationId xmlns:a16="http://schemas.microsoft.com/office/drawing/2014/main" id="{4A49C90A-457C-4EFC-B1F6-01CD93C7CE3E}"/>
              </a:ext>
            </a:extLst>
          </p:cNvPr>
          <p:cNvSpPr txBox="1"/>
          <p:nvPr/>
        </p:nvSpPr>
        <p:spPr>
          <a:xfrm>
            <a:off x="3796474" y="4542385"/>
            <a:ext cx="4937760" cy="507831"/>
          </a:xfrm>
          <a:prstGeom prst="rect">
            <a:avLst/>
          </a:prstGeom>
          <a:noFill/>
        </p:spPr>
        <p:txBody>
          <a:bodyPr wrap="square" rtlCol="0">
            <a:spAutoFit/>
          </a:bodyPr>
          <a:lstStyle/>
          <a:p>
            <a:pPr defTabSz="914378"/>
            <a:r>
              <a:rPr lang="en-GB" sz="675" dirty="0">
                <a:solidFill>
                  <a:prstClr val="black"/>
                </a:solidFill>
                <a:latin typeface="Arial" panose="020B0604020202020204"/>
              </a:rPr>
              <a:t>Source</a:t>
            </a:r>
          </a:p>
          <a:p>
            <a:pPr defTabSz="914378"/>
            <a:r>
              <a:rPr lang="en-HK" sz="675" dirty="0">
                <a:solidFill>
                  <a:prstClr val="black"/>
                </a:solidFill>
                <a:latin typeface="Arial" panose="020B0604020202020204"/>
              </a:rPr>
              <a:t>International Pharmaceutical Federation (FIP). An overview of pharmacy’s impact on immunisation coverage: A global survey. The Hague:  International Pharmaceutical Federation; 2020</a:t>
            </a:r>
            <a:endParaRPr lang="en-GB" sz="675" dirty="0">
              <a:solidFill>
                <a:prstClr val="black"/>
              </a:solidFill>
              <a:latin typeface="Arial" panose="020B0604020202020204"/>
            </a:endParaRPr>
          </a:p>
          <a:p>
            <a:pPr defTabSz="914378"/>
            <a:r>
              <a:rPr lang="en-GB" sz="675" dirty="0">
                <a:solidFill>
                  <a:prstClr val="black"/>
                </a:solidFill>
                <a:latin typeface="Arial" panose="020B0604020202020204"/>
              </a:rPr>
              <a:t> </a:t>
            </a:r>
          </a:p>
        </p:txBody>
      </p:sp>
      <p:sp>
        <p:nvSpPr>
          <p:cNvPr id="6" name="TextBox 5">
            <a:extLst>
              <a:ext uri="{FF2B5EF4-FFF2-40B4-BE49-F238E27FC236}">
                <a16:creationId xmlns:a16="http://schemas.microsoft.com/office/drawing/2014/main" id="{34CCB29B-AC52-4921-91B2-ECB5B7C72F2D}"/>
              </a:ext>
            </a:extLst>
          </p:cNvPr>
          <p:cNvSpPr txBox="1"/>
          <p:nvPr/>
        </p:nvSpPr>
        <p:spPr>
          <a:xfrm>
            <a:off x="1333500" y="3925577"/>
            <a:ext cx="777240" cy="253916"/>
          </a:xfrm>
          <a:prstGeom prst="rect">
            <a:avLst/>
          </a:prstGeom>
          <a:noFill/>
        </p:spPr>
        <p:txBody>
          <a:bodyPr wrap="square" rtlCol="0">
            <a:spAutoFit/>
          </a:bodyPr>
          <a:lstStyle/>
          <a:p>
            <a:r>
              <a:rPr lang="en-GB" sz="1050" dirty="0">
                <a:latin typeface="Vista Sans OT Book" panose="02000503030000020004" pitchFamily="50" charset="0"/>
              </a:rPr>
              <a:t>n=61</a:t>
            </a:r>
          </a:p>
        </p:txBody>
      </p:sp>
    </p:spTree>
    <p:extLst>
      <p:ext uri="{BB962C8B-B14F-4D97-AF65-F5344CB8AC3E}">
        <p14:creationId xmlns:p14="http://schemas.microsoft.com/office/powerpoint/2010/main" val="13059367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8C770C07-8BE8-4AC8-9ECE-D3C8D2AB1EB7}"/>
              </a:ext>
            </a:extLst>
          </p:cNvPr>
          <p:cNvSpPr>
            <a:spLocks noGrp="1" noChangeArrowheads="1"/>
          </p:cNvSpPr>
          <p:nvPr>
            <p:ph type="title"/>
          </p:nvPr>
        </p:nvSpPr>
        <p:spPr bwMode="auto">
          <a:xfrm>
            <a:off x="586407" y="333066"/>
            <a:ext cx="7685437" cy="684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rtlCol="0" anchor="ctr" anchorCtr="0" compatLnSpc="1">
            <a:prstTxWarp prst="textNoShape">
              <a:avLst/>
            </a:prstTxWarp>
            <a:spAutoFit/>
          </a:bodyPr>
          <a:lstStyle/>
          <a:p>
            <a:pPr defTabSz="685800" eaLnBrk="0" fontAlgn="base" hangingPunct="0">
              <a:lnSpc>
                <a:spcPct val="100000"/>
              </a:lnSpc>
              <a:spcAft>
                <a:spcPct val="0"/>
              </a:spcAft>
            </a:pPr>
            <a:r>
              <a:rPr lang="en-GB" altLang="zh-CN" sz="2000" b="1" dirty="0">
                <a:solidFill>
                  <a:schemeClr val="tx2"/>
                </a:solidFill>
                <a:latin typeface="+mn-lt"/>
                <a:ea typeface="Times New Roman" panose="02020603050405020304" pitchFamily="18" charset="0"/>
                <a:cs typeface="Times New Roman" panose="02020603050405020304" pitchFamily="18" charset="0"/>
              </a:rPr>
              <a:t>Perceived limitations to the development of pharmacists' role </a:t>
            </a:r>
            <a:br>
              <a:rPr lang="en-GB" altLang="zh-CN" sz="2000" b="1" dirty="0">
                <a:solidFill>
                  <a:schemeClr val="tx2"/>
                </a:solidFill>
                <a:latin typeface="+mn-lt"/>
                <a:ea typeface="Times New Roman" panose="02020603050405020304" pitchFamily="18" charset="0"/>
                <a:cs typeface="Times New Roman" panose="02020603050405020304" pitchFamily="18" charset="0"/>
              </a:rPr>
            </a:br>
            <a:r>
              <a:rPr lang="en-GB" altLang="zh-CN" sz="2000" b="1" dirty="0">
                <a:solidFill>
                  <a:schemeClr val="tx2"/>
                </a:solidFill>
                <a:latin typeface="+mn-lt"/>
                <a:ea typeface="Times New Roman" panose="02020603050405020304" pitchFamily="18" charset="0"/>
                <a:cs typeface="Times New Roman" panose="02020603050405020304" pitchFamily="18" charset="0"/>
              </a:rPr>
              <a:t>in vaccination in countries WITH PBV</a:t>
            </a:r>
            <a:endParaRPr lang="en-GB" altLang="zh-CN" sz="2000" b="1" dirty="0">
              <a:solidFill>
                <a:schemeClr val="tx2"/>
              </a:solidFill>
              <a:latin typeface="+mn-lt"/>
            </a:endParaRPr>
          </a:p>
        </p:txBody>
      </p:sp>
      <p:sp>
        <p:nvSpPr>
          <p:cNvPr id="15" name="TextBox 14">
            <a:extLst>
              <a:ext uri="{FF2B5EF4-FFF2-40B4-BE49-F238E27FC236}">
                <a16:creationId xmlns:a16="http://schemas.microsoft.com/office/drawing/2014/main" id="{4A49C90A-457C-4EFC-B1F6-01CD93C7CE3E}"/>
              </a:ext>
            </a:extLst>
          </p:cNvPr>
          <p:cNvSpPr txBox="1"/>
          <p:nvPr/>
        </p:nvSpPr>
        <p:spPr>
          <a:xfrm>
            <a:off x="3796474" y="4542385"/>
            <a:ext cx="4937760" cy="507831"/>
          </a:xfrm>
          <a:prstGeom prst="rect">
            <a:avLst/>
          </a:prstGeom>
          <a:noFill/>
        </p:spPr>
        <p:txBody>
          <a:bodyPr wrap="square" rtlCol="0">
            <a:spAutoFit/>
          </a:bodyPr>
          <a:lstStyle/>
          <a:p>
            <a:pPr defTabSz="914378"/>
            <a:r>
              <a:rPr lang="en-GB" sz="675" dirty="0">
                <a:solidFill>
                  <a:prstClr val="black"/>
                </a:solidFill>
                <a:latin typeface="Arial" panose="020B0604020202020204"/>
              </a:rPr>
              <a:t>Source</a:t>
            </a:r>
          </a:p>
          <a:p>
            <a:pPr defTabSz="914378"/>
            <a:r>
              <a:rPr lang="en-HK" sz="675" dirty="0">
                <a:solidFill>
                  <a:prstClr val="black"/>
                </a:solidFill>
                <a:latin typeface="Arial" panose="020B0604020202020204"/>
              </a:rPr>
              <a:t>International Pharmaceutical Federation (FIP). An overview of pharmacy’s impact on immunisation coverage: A global survey. The Hague:  International Pharmaceutical Federation; 2020</a:t>
            </a:r>
            <a:endParaRPr lang="en-GB" sz="675" dirty="0">
              <a:solidFill>
                <a:prstClr val="black"/>
              </a:solidFill>
              <a:latin typeface="Arial" panose="020B0604020202020204"/>
            </a:endParaRPr>
          </a:p>
          <a:p>
            <a:pPr defTabSz="914378"/>
            <a:r>
              <a:rPr lang="en-GB" sz="675" dirty="0">
                <a:solidFill>
                  <a:prstClr val="black"/>
                </a:solidFill>
                <a:latin typeface="Arial" panose="020B0604020202020204"/>
              </a:rPr>
              <a:t> </a:t>
            </a:r>
          </a:p>
        </p:txBody>
      </p:sp>
      <p:pic>
        <p:nvPicPr>
          <p:cNvPr id="2" name="Picture 1">
            <a:extLst>
              <a:ext uri="{FF2B5EF4-FFF2-40B4-BE49-F238E27FC236}">
                <a16:creationId xmlns:a16="http://schemas.microsoft.com/office/drawing/2014/main" id="{A17A0AAC-2D18-4108-BC57-924123E877D8}"/>
              </a:ext>
            </a:extLst>
          </p:cNvPr>
          <p:cNvPicPr>
            <a:picLocks noChangeAspect="1"/>
          </p:cNvPicPr>
          <p:nvPr/>
        </p:nvPicPr>
        <p:blipFill>
          <a:blip r:embed="rId2"/>
          <a:stretch>
            <a:fillRect/>
          </a:stretch>
        </p:blipFill>
        <p:spPr>
          <a:xfrm>
            <a:off x="1304667" y="1304911"/>
            <a:ext cx="7177477" cy="2919652"/>
          </a:xfrm>
          <a:prstGeom prst="rect">
            <a:avLst/>
          </a:prstGeom>
        </p:spPr>
      </p:pic>
      <p:sp>
        <p:nvSpPr>
          <p:cNvPr id="6" name="TextBox 5">
            <a:extLst>
              <a:ext uri="{FF2B5EF4-FFF2-40B4-BE49-F238E27FC236}">
                <a16:creationId xmlns:a16="http://schemas.microsoft.com/office/drawing/2014/main" id="{34CCB29B-AC52-4921-91B2-ECB5B7C72F2D}"/>
              </a:ext>
            </a:extLst>
          </p:cNvPr>
          <p:cNvSpPr txBox="1"/>
          <p:nvPr/>
        </p:nvSpPr>
        <p:spPr>
          <a:xfrm>
            <a:off x="1333500" y="3925577"/>
            <a:ext cx="777240" cy="253916"/>
          </a:xfrm>
          <a:prstGeom prst="rect">
            <a:avLst/>
          </a:prstGeom>
          <a:noFill/>
        </p:spPr>
        <p:txBody>
          <a:bodyPr wrap="square" rtlCol="0">
            <a:spAutoFit/>
          </a:bodyPr>
          <a:lstStyle/>
          <a:p>
            <a:r>
              <a:rPr lang="en-GB" sz="1050" dirty="0">
                <a:latin typeface="Vista Sans OT Book" panose="02000503030000020004" pitchFamily="50" charset="0"/>
              </a:rPr>
              <a:t>n=31</a:t>
            </a:r>
          </a:p>
        </p:txBody>
      </p:sp>
    </p:spTree>
    <p:extLst>
      <p:ext uri="{BB962C8B-B14F-4D97-AF65-F5344CB8AC3E}">
        <p14:creationId xmlns:p14="http://schemas.microsoft.com/office/powerpoint/2010/main" val="815335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BA133-BD6C-466F-ABEF-AC06F32FD392}"/>
              </a:ext>
            </a:extLst>
          </p:cNvPr>
          <p:cNvSpPr>
            <a:spLocks noGrp="1"/>
          </p:cNvSpPr>
          <p:nvPr>
            <p:ph type="title"/>
          </p:nvPr>
        </p:nvSpPr>
        <p:spPr>
          <a:xfrm>
            <a:off x="575730" y="528232"/>
            <a:ext cx="7992000" cy="324000"/>
          </a:xfrm>
        </p:spPr>
        <p:txBody>
          <a:bodyPr/>
          <a:lstStyle/>
          <a:p>
            <a:r>
              <a:rPr lang="en-GB" b="1" dirty="0">
                <a:solidFill>
                  <a:schemeClr val="tx2"/>
                </a:solidFill>
              </a:rPr>
              <a:t>Conclusions</a:t>
            </a:r>
          </a:p>
        </p:txBody>
      </p:sp>
      <p:sp>
        <p:nvSpPr>
          <p:cNvPr id="3" name="Content Placeholder 2">
            <a:extLst>
              <a:ext uri="{FF2B5EF4-FFF2-40B4-BE49-F238E27FC236}">
                <a16:creationId xmlns:a16="http://schemas.microsoft.com/office/drawing/2014/main" id="{0CC955CD-3BBA-4B77-9A05-1636BEAC8EE4}"/>
              </a:ext>
            </a:extLst>
          </p:cNvPr>
          <p:cNvSpPr>
            <a:spLocks noGrp="1"/>
          </p:cNvSpPr>
          <p:nvPr>
            <p:ph idx="1"/>
          </p:nvPr>
        </p:nvSpPr>
        <p:spPr/>
        <p:txBody>
          <a:bodyPr/>
          <a:lstStyle/>
          <a:p>
            <a:pPr>
              <a:lnSpc>
                <a:spcPct val="100000"/>
              </a:lnSpc>
              <a:spcAft>
                <a:spcPts val="600"/>
              </a:spcAft>
            </a:pPr>
            <a:r>
              <a:rPr lang="en-GB" dirty="0"/>
              <a:t>Since the previous survey report, progress is evident. </a:t>
            </a:r>
          </a:p>
          <a:p>
            <a:pPr>
              <a:lnSpc>
                <a:spcPct val="100000"/>
              </a:lnSpc>
              <a:spcAft>
                <a:spcPts val="600"/>
              </a:spcAft>
            </a:pPr>
            <a:r>
              <a:rPr lang="en-GB" dirty="0"/>
              <a:t>Significant increase in the availability of this service around the world. </a:t>
            </a:r>
          </a:p>
          <a:p>
            <a:pPr>
              <a:lnSpc>
                <a:spcPct val="100000"/>
              </a:lnSpc>
              <a:spcAft>
                <a:spcPts val="600"/>
              </a:spcAft>
            </a:pPr>
            <a:r>
              <a:rPr lang="en-GB" dirty="0"/>
              <a:t>High number of countries where policy development is under way</a:t>
            </a:r>
          </a:p>
          <a:p>
            <a:pPr>
              <a:lnSpc>
                <a:spcPct val="100000"/>
              </a:lnSpc>
              <a:spcAft>
                <a:spcPts val="600"/>
              </a:spcAft>
            </a:pPr>
            <a:r>
              <a:rPr lang="en-GB" dirty="0"/>
              <a:t>The expansion of pharmacists’ authority to vaccinate is encouraging, but not sufficient. </a:t>
            </a:r>
          </a:p>
          <a:p>
            <a:pPr>
              <a:lnSpc>
                <a:spcPct val="100000"/>
              </a:lnSpc>
              <a:spcAft>
                <a:spcPts val="600"/>
              </a:spcAft>
            </a:pPr>
            <a:r>
              <a:rPr lang="en-GB" dirty="0"/>
              <a:t>Legislative and regulatory barriers must be overcome through evidence-based, quality advocacy, and they must address key issues, including reimbursement schemes. </a:t>
            </a:r>
          </a:p>
          <a:p>
            <a:pPr>
              <a:lnSpc>
                <a:spcPct val="100000"/>
              </a:lnSpc>
              <a:spcAft>
                <a:spcPts val="600"/>
              </a:spcAft>
            </a:pPr>
            <a:r>
              <a:rPr lang="en-GB" dirty="0"/>
              <a:t>Read and write access to vaccination records are fundamental points to develop </a:t>
            </a:r>
          </a:p>
        </p:txBody>
      </p:sp>
    </p:spTree>
    <p:extLst>
      <p:ext uri="{BB962C8B-B14F-4D97-AF65-F5344CB8AC3E}">
        <p14:creationId xmlns:p14="http://schemas.microsoft.com/office/powerpoint/2010/main" val="7689397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BA133-BD6C-466F-ABEF-AC06F32FD392}"/>
              </a:ext>
            </a:extLst>
          </p:cNvPr>
          <p:cNvSpPr>
            <a:spLocks noGrp="1"/>
          </p:cNvSpPr>
          <p:nvPr>
            <p:ph type="title"/>
          </p:nvPr>
        </p:nvSpPr>
        <p:spPr>
          <a:xfrm>
            <a:off x="575730" y="528232"/>
            <a:ext cx="7992000" cy="324000"/>
          </a:xfrm>
        </p:spPr>
        <p:txBody>
          <a:bodyPr/>
          <a:lstStyle/>
          <a:p>
            <a:r>
              <a:rPr lang="en-GB" b="1" dirty="0">
                <a:solidFill>
                  <a:schemeClr val="tx2"/>
                </a:solidFill>
              </a:rPr>
              <a:t>Conclusions</a:t>
            </a:r>
          </a:p>
        </p:txBody>
      </p:sp>
      <p:sp>
        <p:nvSpPr>
          <p:cNvPr id="3" name="Content Placeholder 2">
            <a:extLst>
              <a:ext uri="{FF2B5EF4-FFF2-40B4-BE49-F238E27FC236}">
                <a16:creationId xmlns:a16="http://schemas.microsoft.com/office/drawing/2014/main" id="{0CC955CD-3BBA-4B77-9A05-1636BEAC8EE4}"/>
              </a:ext>
            </a:extLst>
          </p:cNvPr>
          <p:cNvSpPr>
            <a:spLocks noGrp="1"/>
          </p:cNvSpPr>
          <p:nvPr>
            <p:ph idx="1"/>
          </p:nvPr>
        </p:nvSpPr>
        <p:spPr/>
        <p:txBody>
          <a:bodyPr/>
          <a:lstStyle/>
          <a:p>
            <a:pPr>
              <a:lnSpc>
                <a:spcPct val="100000"/>
              </a:lnSpc>
              <a:spcAft>
                <a:spcPts val="1200"/>
              </a:spcAft>
            </a:pPr>
            <a:r>
              <a:rPr lang="en-GB" dirty="0"/>
              <a:t>Expanding pharmacists’ scope of practice as vaccinators will ultimately further their contribution to increased immunisation coverage and to public health</a:t>
            </a:r>
          </a:p>
          <a:p>
            <a:pPr>
              <a:lnSpc>
                <a:spcPct val="100000"/>
              </a:lnSpc>
              <a:spcAft>
                <a:spcPts val="1200"/>
              </a:spcAft>
            </a:pPr>
            <a:endParaRPr lang="en-GB" dirty="0"/>
          </a:p>
          <a:p>
            <a:pPr>
              <a:lnSpc>
                <a:spcPct val="100000"/>
              </a:lnSpc>
              <a:spcAft>
                <a:spcPts val="1200"/>
              </a:spcAft>
            </a:pPr>
            <a:r>
              <a:rPr lang="en-GB" dirty="0"/>
              <a:t>A life-course approach to vaccination strategies, and the involvement of pharmacies in immunisation against COVID-19 will be essential developments</a:t>
            </a:r>
          </a:p>
        </p:txBody>
      </p:sp>
    </p:spTree>
    <p:extLst>
      <p:ext uri="{BB962C8B-B14F-4D97-AF65-F5344CB8AC3E}">
        <p14:creationId xmlns:p14="http://schemas.microsoft.com/office/powerpoint/2010/main" val="7035111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in a blue shirt&#10;&#10;Description automatically generated">
            <a:extLst>
              <a:ext uri="{FF2B5EF4-FFF2-40B4-BE49-F238E27FC236}">
                <a16:creationId xmlns:a16="http://schemas.microsoft.com/office/drawing/2014/main" id="{F6CC191D-ABA8-46E9-BF73-896AF9701D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42" y="-3980753"/>
            <a:ext cx="9292683" cy="9292683"/>
          </a:xfrm>
          <a:prstGeom prst="rect">
            <a:avLst/>
          </a:prstGeom>
        </p:spPr>
      </p:pic>
      <p:sp>
        <p:nvSpPr>
          <p:cNvPr id="12" name="Content Placeholder 1"/>
          <p:cNvSpPr txBox="1">
            <a:spLocks/>
          </p:cNvSpPr>
          <p:nvPr/>
        </p:nvSpPr>
        <p:spPr>
          <a:xfrm>
            <a:off x="565320" y="974583"/>
            <a:ext cx="5791651" cy="3448917"/>
          </a:xfrm>
          <a:prstGeom prst="rect">
            <a:avLst/>
          </a:prstGeom>
        </p:spPr>
        <p:txBody>
          <a:bodyPr vert="horz" lIns="0" tIns="0" rIns="0" bIns="0" rtlCol="0" anchor="t" anchorCtr="0">
            <a:noAutofit/>
          </a:bodyPr>
          <a:lstStyle>
            <a:lvl1pPr marL="0" indent="0" algn="l" defTabSz="914400" rtl="0" eaLnBrk="1" latinLnBrk="0" hangingPunct="1">
              <a:lnSpc>
                <a:spcPts val="2400"/>
              </a:lnSpc>
              <a:spcBef>
                <a:spcPts val="0"/>
              </a:spcBef>
              <a:buClr>
                <a:schemeClr val="tx1"/>
              </a:buClr>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ts val="2400"/>
              </a:lnSpc>
              <a:spcBef>
                <a:spcPts val="0"/>
              </a:spcBef>
              <a:buClr>
                <a:schemeClr val="tx2"/>
              </a:buClr>
              <a:buFont typeface="Arial" panose="020B0604020202020204" pitchFamily="34" charset="0"/>
              <a:buNone/>
              <a:defRPr sz="2000" i="1" kern="1200">
                <a:solidFill>
                  <a:schemeClr val="tx1">
                    <a:tint val="75000"/>
                  </a:schemeClr>
                </a:solidFill>
                <a:latin typeface="+mn-lt"/>
                <a:ea typeface="+mn-ea"/>
                <a:cs typeface="+mn-cs"/>
              </a:defRPr>
            </a:lvl2pPr>
            <a:lvl3pPr marL="914400" indent="0" algn="l" defTabSz="914400" rtl="0" eaLnBrk="1" latinLnBrk="0" hangingPunct="1">
              <a:lnSpc>
                <a:spcPts val="2400"/>
              </a:lnSpc>
              <a:spcBef>
                <a:spcPts val="0"/>
              </a:spcBef>
              <a:buClr>
                <a:schemeClr val="tx2"/>
              </a:buClr>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ts val="2400"/>
              </a:lnSpc>
              <a:spcBef>
                <a:spcPts val="0"/>
              </a:spcBef>
              <a:buClr>
                <a:schemeClr val="tx2"/>
              </a:buClr>
              <a:buFont typeface="Arial" panose="020B0604020202020204" pitchFamily="34" charset="0"/>
              <a:buNone/>
              <a:defRPr sz="1600" i="1" kern="1200">
                <a:solidFill>
                  <a:schemeClr val="tx1">
                    <a:tint val="75000"/>
                  </a:schemeClr>
                </a:solidFill>
                <a:latin typeface="+mn-lt"/>
                <a:ea typeface="+mn-ea"/>
                <a:cs typeface="+mn-cs"/>
              </a:defRPr>
            </a:lvl4pPr>
            <a:lvl5pPr marL="1828800" indent="0" algn="l" defTabSz="914400" rtl="0" eaLnBrk="1" latinLnBrk="0" hangingPunct="1">
              <a:lnSpc>
                <a:spcPts val="2400"/>
              </a:lnSpc>
              <a:spcBef>
                <a:spcPts val="0"/>
              </a:spcBef>
              <a:buClr>
                <a:schemeClr val="tx2"/>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ts val="2400"/>
              </a:lnSpc>
              <a:spcBef>
                <a:spcPts val="0"/>
              </a:spcBef>
              <a:spcAft>
                <a:spcPts val="0"/>
              </a:spcAft>
              <a:buClr>
                <a:prstClr val="black"/>
              </a:buClr>
              <a:buSzTx/>
              <a:buFont typeface="Arial" panose="020B0604020202020204" pitchFamily="34" charset="0"/>
              <a:buNone/>
              <a:tabLst/>
              <a:defRPr/>
            </a:pPr>
            <a:endParaRPr kumimoji="0" lang="en-US" sz="1200"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 name="Title 1">
            <a:extLst>
              <a:ext uri="{FF2B5EF4-FFF2-40B4-BE49-F238E27FC236}">
                <a16:creationId xmlns:a16="http://schemas.microsoft.com/office/drawing/2014/main" id="{9242F7D3-E658-498E-844B-5B8177D14CC6}"/>
              </a:ext>
            </a:extLst>
          </p:cNvPr>
          <p:cNvSpPr txBox="1">
            <a:spLocks/>
          </p:cNvSpPr>
          <p:nvPr/>
        </p:nvSpPr>
        <p:spPr>
          <a:xfrm>
            <a:off x="5530387" y="3075921"/>
            <a:ext cx="3613613" cy="324000"/>
          </a:xfrm>
          <a:prstGeom prst="rect">
            <a:avLst/>
          </a:prstGeom>
        </p:spPr>
        <p:txBody>
          <a:bodyPr vert="horz" lIns="0" tIns="0" rIns="0" bIns="0" rtlCol="0" anchor="t" anchorCtr="0">
            <a:noAutofit/>
          </a:bodyPr>
          <a:lstStyle>
            <a:lvl1pPr algn="l" defTabSz="914400" rtl="0" eaLnBrk="1" latinLnBrk="0" hangingPunct="1">
              <a:lnSpc>
                <a:spcPts val="4200"/>
              </a:lnSpc>
              <a:spcBef>
                <a:spcPct val="0"/>
              </a:spcBef>
              <a:buNone/>
              <a:defRPr sz="3600" kern="1200">
                <a:solidFill>
                  <a:schemeClr val="tx1"/>
                </a:solidFill>
                <a:latin typeface="+mj-lt"/>
                <a:ea typeface="+mj-ea"/>
                <a:cs typeface="+mj-cs"/>
              </a:defRPr>
            </a:lvl1pPr>
          </a:lstStyle>
          <a:p>
            <a:r>
              <a:rPr lang="en-GB" b="1" dirty="0"/>
              <a:t>Any questions?</a:t>
            </a:r>
          </a:p>
        </p:txBody>
      </p:sp>
      <p:sp>
        <p:nvSpPr>
          <p:cNvPr id="15" name="Subtitle 5">
            <a:extLst>
              <a:ext uri="{FF2B5EF4-FFF2-40B4-BE49-F238E27FC236}">
                <a16:creationId xmlns:a16="http://schemas.microsoft.com/office/drawing/2014/main" id="{7DF75547-E74F-4D1F-886D-4894D83DA423}"/>
              </a:ext>
            </a:extLst>
          </p:cNvPr>
          <p:cNvSpPr txBox="1">
            <a:spLocks/>
          </p:cNvSpPr>
          <p:nvPr/>
        </p:nvSpPr>
        <p:spPr>
          <a:xfrm>
            <a:off x="5509027" y="3635744"/>
            <a:ext cx="3613613" cy="324000"/>
          </a:xfrm>
          <a:prstGeom prst="rect">
            <a:avLst/>
          </a:prstGeom>
        </p:spPr>
        <p:txBody>
          <a:bodyPr/>
          <a:lstStyle>
            <a:lvl1pPr marL="144000" indent="-144000" algn="l" defTabSz="914400" rtl="0" eaLnBrk="1" latinLnBrk="0" hangingPunct="1">
              <a:lnSpc>
                <a:spcPts val="2400"/>
              </a:lnSpc>
              <a:spcBef>
                <a:spcPts val="0"/>
              </a:spcBef>
              <a:buClr>
                <a:schemeClr val="tx1"/>
              </a:buClr>
              <a:buFont typeface="Arial" panose="020B0604020202020204" pitchFamily="34" charset="0"/>
              <a:buChar char="•"/>
              <a:defRPr sz="1800" kern="1200">
                <a:solidFill>
                  <a:schemeClr val="tx1"/>
                </a:solidFill>
                <a:latin typeface="+mn-lt"/>
                <a:ea typeface="+mn-ea"/>
                <a:cs typeface="+mn-cs"/>
              </a:defRPr>
            </a:lvl1pPr>
            <a:lvl2pPr marL="288000" indent="-144000" algn="l" defTabSz="914400" rtl="0" eaLnBrk="1" latinLnBrk="0" hangingPunct="1">
              <a:lnSpc>
                <a:spcPts val="2400"/>
              </a:lnSpc>
              <a:spcBef>
                <a:spcPts val="0"/>
              </a:spcBef>
              <a:buClr>
                <a:schemeClr val="tx2"/>
              </a:buClr>
              <a:buFont typeface="Arial" panose="020B0604020202020204" pitchFamily="34" charset="0"/>
              <a:buChar char="•"/>
              <a:defRPr sz="1600" i="1" kern="1200">
                <a:solidFill>
                  <a:schemeClr val="tx1"/>
                </a:solidFill>
                <a:latin typeface="+mn-lt"/>
                <a:ea typeface="+mn-ea"/>
                <a:cs typeface="+mn-cs"/>
              </a:defRPr>
            </a:lvl2pPr>
            <a:lvl3pPr marL="432000" indent="-144000" algn="l" defTabSz="914400" rtl="0" eaLnBrk="1" latinLnBrk="0" hangingPunct="1">
              <a:lnSpc>
                <a:spcPts val="2400"/>
              </a:lnSpc>
              <a:spcBef>
                <a:spcPts val="0"/>
              </a:spcBef>
              <a:buClr>
                <a:schemeClr val="tx2"/>
              </a:buClr>
              <a:buFont typeface="Arial" panose="020B0604020202020204" pitchFamily="34" charset="0"/>
              <a:buChar char="•"/>
              <a:defRPr sz="1400" kern="1200">
                <a:solidFill>
                  <a:schemeClr val="tx1"/>
                </a:solidFill>
                <a:latin typeface="+mn-lt"/>
                <a:ea typeface="+mn-ea"/>
                <a:cs typeface="+mn-cs"/>
              </a:defRPr>
            </a:lvl3pPr>
            <a:lvl4pPr marL="576000" indent="-144000" algn="l" defTabSz="914400" rtl="0" eaLnBrk="1" latinLnBrk="0" hangingPunct="1">
              <a:lnSpc>
                <a:spcPts val="2400"/>
              </a:lnSpc>
              <a:spcBef>
                <a:spcPts val="0"/>
              </a:spcBef>
              <a:buClr>
                <a:schemeClr val="tx2"/>
              </a:buClr>
              <a:buFont typeface="Arial" panose="020B0604020202020204" pitchFamily="34" charset="0"/>
              <a:buChar char="•"/>
              <a:defRPr sz="1400" i="1" kern="1200">
                <a:solidFill>
                  <a:schemeClr val="tx1"/>
                </a:solidFill>
                <a:latin typeface="+mn-lt"/>
                <a:ea typeface="+mn-ea"/>
                <a:cs typeface="+mn-cs"/>
              </a:defRPr>
            </a:lvl4pPr>
            <a:lvl5pPr marL="720000" indent="-144000" algn="l" defTabSz="914400" rtl="0" eaLnBrk="1" latinLnBrk="0" hangingPunct="1">
              <a:lnSpc>
                <a:spcPts val="2400"/>
              </a:lnSpc>
              <a:spcBef>
                <a:spcPts val="0"/>
              </a:spcBef>
              <a:buClr>
                <a:schemeClr val="tx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i="1" dirty="0"/>
              <a:t>Please use the Q&amp;A tool</a:t>
            </a:r>
          </a:p>
        </p:txBody>
      </p:sp>
    </p:spTree>
    <p:extLst>
      <p:ext uri="{BB962C8B-B14F-4D97-AF65-F5344CB8AC3E}">
        <p14:creationId xmlns:p14="http://schemas.microsoft.com/office/powerpoint/2010/main" val="458621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
          <p:cNvSpPr txBox="1">
            <a:spLocks/>
          </p:cNvSpPr>
          <p:nvPr/>
        </p:nvSpPr>
        <p:spPr>
          <a:xfrm>
            <a:off x="565320" y="974583"/>
            <a:ext cx="5791651" cy="3448917"/>
          </a:xfrm>
          <a:prstGeom prst="rect">
            <a:avLst/>
          </a:prstGeom>
        </p:spPr>
        <p:txBody>
          <a:bodyPr vert="horz" lIns="0" tIns="0" rIns="0" bIns="0" rtlCol="0" anchor="t" anchorCtr="0">
            <a:noAutofit/>
          </a:bodyPr>
          <a:lstStyle>
            <a:lvl1pPr marL="0" indent="0" algn="l" defTabSz="914400" rtl="0" eaLnBrk="1" latinLnBrk="0" hangingPunct="1">
              <a:lnSpc>
                <a:spcPts val="2400"/>
              </a:lnSpc>
              <a:spcBef>
                <a:spcPts val="0"/>
              </a:spcBef>
              <a:buClr>
                <a:schemeClr val="tx1"/>
              </a:buClr>
              <a:buFont typeface="Arial" panose="020B0604020202020204" pitchFamily="34" charset="0"/>
              <a:buNone/>
              <a:defRPr sz="2400" kern="1200">
                <a:solidFill>
                  <a:schemeClr val="tx2"/>
                </a:solidFill>
                <a:latin typeface="+mn-lt"/>
                <a:ea typeface="+mn-ea"/>
                <a:cs typeface="+mn-cs"/>
              </a:defRPr>
            </a:lvl1pPr>
            <a:lvl2pPr marL="457200" indent="0" algn="l" defTabSz="914400" rtl="0" eaLnBrk="1" latinLnBrk="0" hangingPunct="1">
              <a:lnSpc>
                <a:spcPts val="2400"/>
              </a:lnSpc>
              <a:spcBef>
                <a:spcPts val="0"/>
              </a:spcBef>
              <a:buClr>
                <a:schemeClr val="tx2"/>
              </a:buClr>
              <a:buFont typeface="Arial" panose="020B0604020202020204" pitchFamily="34" charset="0"/>
              <a:buNone/>
              <a:defRPr sz="2000" i="1" kern="1200">
                <a:solidFill>
                  <a:schemeClr val="tx1">
                    <a:tint val="75000"/>
                  </a:schemeClr>
                </a:solidFill>
                <a:latin typeface="+mn-lt"/>
                <a:ea typeface="+mn-ea"/>
                <a:cs typeface="+mn-cs"/>
              </a:defRPr>
            </a:lvl2pPr>
            <a:lvl3pPr marL="914400" indent="0" algn="l" defTabSz="914400" rtl="0" eaLnBrk="1" latinLnBrk="0" hangingPunct="1">
              <a:lnSpc>
                <a:spcPts val="2400"/>
              </a:lnSpc>
              <a:spcBef>
                <a:spcPts val="0"/>
              </a:spcBef>
              <a:buClr>
                <a:schemeClr val="tx2"/>
              </a:buClr>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ts val="2400"/>
              </a:lnSpc>
              <a:spcBef>
                <a:spcPts val="0"/>
              </a:spcBef>
              <a:buClr>
                <a:schemeClr val="tx2"/>
              </a:buClr>
              <a:buFont typeface="Arial" panose="020B0604020202020204" pitchFamily="34" charset="0"/>
              <a:buNone/>
              <a:defRPr sz="1600" i="1" kern="1200">
                <a:solidFill>
                  <a:schemeClr val="tx1">
                    <a:tint val="75000"/>
                  </a:schemeClr>
                </a:solidFill>
                <a:latin typeface="+mn-lt"/>
                <a:ea typeface="+mn-ea"/>
                <a:cs typeface="+mn-cs"/>
              </a:defRPr>
            </a:lvl4pPr>
            <a:lvl5pPr marL="1828800" indent="0" algn="l" defTabSz="914400" rtl="0" eaLnBrk="1" latinLnBrk="0" hangingPunct="1">
              <a:lnSpc>
                <a:spcPts val="2400"/>
              </a:lnSpc>
              <a:spcBef>
                <a:spcPts val="0"/>
              </a:spcBef>
              <a:buClr>
                <a:schemeClr val="tx2"/>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ts val="2400"/>
              </a:lnSpc>
              <a:spcBef>
                <a:spcPts val="0"/>
              </a:spcBef>
              <a:spcAft>
                <a:spcPts val="0"/>
              </a:spcAft>
              <a:buClr>
                <a:prstClr val="black"/>
              </a:buClr>
              <a:buSzTx/>
              <a:buFont typeface="Arial" panose="020B0604020202020204" pitchFamily="34" charset="0"/>
              <a:buNone/>
              <a:tabLst/>
              <a:defRPr/>
            </a:pPr>
            <a:endParaRPr kumimoji="0" lang="en-US" sz="1200"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 name="Title 1">
            <a:extLst>
              <a:ext uri="{FF2B5EF4-FFF2-40B4-BE49-F238E27FC236}">
                <a16:creationId xmlns:a16="http://schemas.microsoft.com/office/drawing/2014/main" id="{9242F7D3-E658-498E-844B-5B8177D14CC6}"/>
              </a:ext>
            </a:extLst>
          </p:cNvPr>
          <p:cNvSpPr txBox="1">
            <a:spLocks/>
          </p:cNvSpPr>
          <p:nvPr/>
        </p:nvSpPr>
        <p:spPr>
          <a:xfrm>
            <a:off x="586680" y="2139218"/>
            <a:ext cx="7992000" cy="324000"/>
          </a:xfrm>
          <a:prstGeom prst="rect">
            <a:avLst/>
          </a:prstGeom>
        </p:spPr>
        <p:txBody>
          <a:bodyPr vert="horz" lIns="0" tIns="0" rIns="0" bIns="0" rtlCol="0" anchor="t" anchorCtr="0">
            <a:noAutofit/>
          </a:bodyPr>
          <a:lstStyle>
            <a:lvl1pPr algn="l" defTabSz="914400" rtl="0" eaLnBrk="1" latinLnBrk="0" hangingPunct="1">
              <a:lnSpc>
                <a:spcPts val="4200"/>
              </a:lnSpc>
              <a:spcBef>
                <a:spcPct val="0"/>
              </a:spcBef>
              <a:buNone/>
              <a:defRPr sz="3600" kern="1200">
                <a:solidFill>
                  <a:schemeClr val="tx1"/>
                </a:solidFill>
                <a:latin typeface="+mj-lt"/>
                <a:ea typeface="+mj-ea"/>
                <a:cs typeface="+mj-cs"/>
              </a:defRPr>
            </a:lvl1pPr>
          </a:lstStyle>
          <a:p>
            <a:r>
              <a:rPr lang="en-GB" b="1">
                <a:solidFill>
                  <a:schemeClr val="tx2"/>
                </a:solidFill>
              </a:rPr>
              <a:t>Wrap up &amp; Conclusions</a:t>
            </a:r>
          </a:p>
        </p:txBody>
      </p:sp>
      <p:sp>
        <p:nvSpPr>
          <p:cNvPr id="16" name="Footer Placeholder 1">
            <a:extLst>
              <a:ext uri="{FF2B5EF4-FFF2-40B4-BE49-F238E27FC236}">
                <a16:creationId xmlns:a16="http://schemas.microsoft.com/office/drawing/2014/main" id="{5BC8AD72-52D7-4964-9871-0DC5D09A84B5}"/>
              </a:ext>
            </a:extLst>
          </p:cNvPr>
          <p:cNvSpPr txBox="1">
            <a:spLocks/>
          </p:cNvSpPr>
          <p:nvPr/>
        </p:nvSpPr>
        <p:spPr>
          <a:xfrm>
            <a:off x="2841362" y="4599674"/>
            <a:ext cx="5934337" cy="420687"/>
          </a:xfrm>
          <a:prstGeom prst="rect">
            <a:avLst/>
          </a:prstGeom>
        </p:spPr>
        <p:txBody>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a:lstStyle>
          <a:p>
            <a:pPr>
              <a:defRPr/>
            </a:pPr>
            <a:r>
              <a:rPr lang="en-GB" sz="1000"/>
              <a:t>©FIP: All the information in this video are confidential and cannot be copied, downloaded or reproduced without the formal approval of FIP (International Pharmaceutical Federation). </a:t>
            </a:r>
            <a:endParaRPr lang="en-US" sz="1000"/>
          </a:p>
        </p:txBody>
      </p:sp>
    </p:spTree>
    <p:extLst>
      <p:ext uri="{BB962C8B-B14F-4D97-AF65-F5344CB8AC3E}">
        <p14:creationId xmlns:p14="http://schemas.microsoft.com/office/powerpoint/2010/main" val="41549738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F426248-5CB0-6247-A30E-6D5678CF2DF5}"/>
              </a:ext>
            </a:extLst>
          </p:cNvPr>
          <p:cNvSpPr>
            <a:spLocks noGrp="1"/>
          </p:cNvSpPr>
          <p:nvPr>
            <p:ph type="ctrTitle"/>
          </p:nvPr>
        </p:nvSpPr>
        <p:spPr/>
        <p:txBody>
          <a:bodyPr/>
          <a:lstStyle/>
          <a:p>
            <a:br>
              <a:rPr lang="en-GB" b="0" dirty="0"/>
            </a:br>
            <a:br>
              <a:rPr lang="en-GB" b="0" dirty="0"/>
            </a:br>
            <a:endParaRPr lang="nl-NL" dirty="0"/>
          </a:p>
        </p:txBody>
      </p:sp>
      <p:sp>
        <p:nvSpPr>
          <p:cNvPr id="7" name="Ondertitel 6">
            <a:extLst>
              <a:ext uri="{FF2B5EF4-FFF2-40B4-BE49-F238E27FC236}">
                <a16:creationId xmlns:a16="http://schemas.microsoft.com/office/drawing/2014/main" id="{5E302FBD-922E-4F40-A978-A0ABD2F6F4CE}"/>
              </a:ext>
            </a:extLst>
          </p:cNvPr>
          <p:cNvSpPr>
            <a:spLocks noGrp="1"/>
          </p:cNvSpPr>
          <p:nvPr>
            <p:ph type="subTitle" idx="1"/>
          </p:nvPr>
        </p:nvSpPr>
        <p:spPr>
          <a:xfrm>
            <a:off x="2663999" y="542925"/>
            <a:ext cx="6353391" cy="1522809"/>
          </a:xfrm>
        </p:spPr>
        <p:txBody>
          <a:bodyPr/>
          <a:lstStyle/>
          <a:p>
            <a:pPr>
              <a:lnSpc>
                <a:spcPct val="100000"/>
              </a:lnSpc>
            </a:pPr>
            <a:r>
              <a:rPr lang="en-GB" sz="2400" b="1" cap="all" dirty="0"/>
              <a:t>LIVING AND LEARNING THROUGH THE</a:t>
            </a:r>
            <a:br>
              <a:rPr lang="en-GB" sz="2400" b="1" cap="all" dirty="0"/>
            </a:br>
            <a:r>
              <a:rPr lang="en-GB" sz="2400" b="1" cap="all" dirty="0"/>
              <a:t>COVID-19 PANDEMIC – GLOBAL REFLECTIONS</a:t>
            </a:r>
            <a:br>
              <a:rPr lang="en-GB" sz="2400" b="1" cap="all" dirty="0"/>
            </a:br>
            <a:r>
              <a:rPr lang="en-GB" b="1" dirty="0"/>
              <a:t>4 – 25 September 2020</a:t>
            </a:r>
            <a:br>
              <a:rPr lang="en-GB" b="1" dirty="0"/>
            </a:br>
            <a:endParaRPr lang="nl-NL" b="1" dirty="0"/>
          </a:p>
        </p:txBody>
      </p:sp>
    </p:spTree>
    <p:extLst>
      <p:ext uri="{BB962C8B-B14F-4D97-AF65-F5344CB8AC3E}">
        <p14:creationId xmlns:p14="http://schemas.microsoft.com/office/powerpoint/2010/main" val="1420233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Why register?</a:t>
            </a:r>
          </a:p>
        </p:txBody>
      </p:sp>
      <p:sp>
        <p:nvSpPr>
          <p:cNvPr id="2" name="Rectangle 1">
            <a:extLst>
              <a:ext uri="{FF2B5EF4-FFF2-40B4-BE49-F238E27FC236}">
                <a16:creationId xmlns:a16="http://schemas.microsoft.com/office/drawing/2014/main" id="{C112966E-7F84-4565-9899-5D575F84446A}"/>
              </a:ext>
            </a:extLst>
          </p:cNvPr>
          <p:cNvSpPr/>
          <p:nvPr/>
        </p:nvSpPr>
        <p:spPr>
          <a:xfrm>
            <a:off x="763510" y="1232922"/>
            <a:ext cx="7350917" cy="26776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04040"/>
                </a:solidFill>
                <a:effectLst/>
                <a:uLnTx/>
                <a:uFillTx/>
                <a:latin typeface="Calibri" panose="020F0502020204030204"/>
                <a:ea typeface="+mn-ea"/>
                <a:cs typeface="+mn-cs"/>
              </a:rPr>
              <a:t>This will entitle you 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404040"/>
                </a:solidFill>
                <a:effectLst/>
                <a:uLnTx/>
                <a:uFillTx/>
                <a:latin typeface="Calibri" panose="020F0502020204030204"/>
                <a:ea typeface="+mn-ea"/>
                <a:cs typeface="+mn-cs"/>
              </a:rPr>
              <a:t> Access to all the sessions during the full event or the day(s) of your choice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404040"/>
                </a:solidFill>
                <a:effectLst/>
                <a:uLnTx/>
                <a:uFillTx/>
                <a:latin typeface="Calibri" panose="020F0502020204030204"/>
                <a:ea typeface="+mn-ea"/>
                <a:cs typeface="+mn-cs"/>
              </a:rPr>
              <a:t> Access to all the </a:t>
            </a:r>
            <a:r>
              <a:rPr kumimoji="0" lang="en-GB" sz="1800" b="1" i="0" u="none" strike="noStrike" kern="1200" cap="none" spc="0" normalizeH="0" baseline="0" noProof="0" dirty="0">
                <a:ln>
                  <a:noFill/>
                </a:ln>
                <a:solidFill>
                  <a:srgbClr val="312682"/>
                </a:solidFill>
                <a:effectLst/>
                <a:uLnTx/>
                <a:uFillTx/>
                <a:latin typeface="Calibri" panose="020F0502020204030204"/>
                <a:ea typeface="+mn-ea"/>
                <a:cs typeface="+mn-cs"/>
                <a:hlinkClick r:id="rId2"/>
              </a:rPr>
              <a:t>Professional Development events</a:t>
            </a:r>
            <a:endParaRPr kumimoji="0" lang="en-GB" sz="1800" b="0"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404040"/>
                </a:solidFill>
                <a:effectLst/>
                <a:uLnTx/>
                <a:uFillTx/>
                <a:latin typeface="Calibri" panose="020F0502020204030204"/>
                <a:ea typeface="+mn-ea"/>
                <a:cs typeface="+mn-cs"/>
              </a:rPr>
              <a:t> Access to all the posters, abstracts and short oral presentations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404040"/>
                </a:solidFill>
                <a:effectLst/>
                <a:uLnTx/>
                <a:uFillTx/>
                <a:latin typeface="Calibri" panose="020F0502020204030204"/>
                <a:ea typeface="+mn-ea"/>
                <a:cs typeface="+mn-cs"/>
              </a:rPr>
              <a:t> Certificate of attendance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1" i="0" u="none" strike="noStrike" kern="1200" cap="none" spc="0" normalizeH="0" baseline="0" noProof="0" dirty="0">
              <a:ln>
                <a:noFill/>
              </a:ln>
              <a:solidFill>
                <a:srgbClr val="40404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04040"/>
                </a:solidFill>
                <a:effectLst/>
                <a:uLnTx/>
                <a:uFillTx/>
                <a:latin typeface="Calibri" panose="020F0502020204030204"/>
                <a:ea typeface="+mn-ea"/>
                <a:cs typeface="+mn-cs"/>
              </a:rPr>
              <a:t>Take this unique opportunity and JOIN 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Calibri" panose="020F0502020204030204"/>
                <a:ea typeface="+mn-ea"/>
                <a:cs typeface="+mn-cs"/>
                <a:hlinkClick r:id="rId3"/>
              </a:rPr>
              <a:t>https://virtual2020.fip.org/</a:t>
            </a:r>
            <a:endParaRPr kumimoji="0" lang="en-GB" sz="2000" b="1" i="0" u="none" strike="noStrike" kern="1200" cap="none" spc="0" normalizeH="0" baseline="0" noProof="0" dirty="0">
              <a:ln>
                <a:noFill/>
              </a:ln>
              <a:solidFill>
                <a:srgbClr val="40404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20438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600"/>
              <a:t>Thank you for attending!</a:t>
            </a:r>
          </a:p>
        </p:txBody>
      </p:sp>
      <p:sp>
        <p:nvSpPr>
          <p:cNvPr id="4" name="Text Placeholder 3"/>
          <p:cNvSpPr>
            <a:spLocks noGrp="1"/>
          </p:cNvSpPr>
          <p:nvPr>
            <p:ph type="body" idx="13"/>
          </p:nvPr>
        </p:nvSpPr>
        <p:spPr>
          <a:xfrm>
            <a:off x="1038106" y="2160000"/>
            <a:ext cx="7067788" cy="1800000"/>
          </a:xfrm>
        </p:spPr>
        <p:txBody>
          <a:bodyPr/>
          <a:lstStyle/>
          <a:p>
            <a:endParaRPr lang="en-US" dirty="0"/>
          </a:p>
        </p:txBody>
      </p:sp>
    </p:spTree>
    <p:extLst>
      <p:ext uri="{BB962C8B-B14F-4D97-AF65-F5344CB8AC3E}">
        <p14:creationId xmlns:p14="http://schemas.microsoft.com/office/powerpoint/2010/main" val="16557579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78E80-0CD9-476E-B432-431E3F687471}"/>
              </a:ext>
            </a:extLst>
          </p:cNvPr>
          <p:cNvSpPr>
            <a:spLocks noGrp="1"/>
          </p:cNvSpPr>
          <p:nvPr>
            <p:ph type="title"/>
          </p:nvPr>
        </p:nvSpPr>
        <p:spPr>
          <a:xfrm>
            <a:off x="576000" y="547837"/>
            <a:ext cx="7992000" cy="324000"/>
          </a:xfrm>
        </p:spPr>
        <p:txBody>
          <a:bodyPr/>
          <a:lstStyle/>
          <a:p>
            <a:r>
              <a:rPr lang="en-GB" sz="2000" b="1" dirty="0">
                <a:solidFill>
                  <a:schemeClr val="tx2"/>
                </a:solidFill>
                <a:latin typeface="Calibri" panose="020F0502020204030204" pitchFamily="34" charset="0"/>
                <a:cs typeface="Calibri" panose="020F0502020204030204" pitchFamily="34" charset="0"/>
              </a:rPr>
              <a:t>Community pharmacies – Way beyond dispensing medicines</a:t>
            </a:r>
          </a:p>
        </p:txBody>
      </p:sp>
      <p:sp>
        <p:nvSpPr>
          <p:cNvPr id="3" name="Content Placeholder 2">
            <a:extLst>
              <a:ext uri="{FF2B5EF4-FFF2-40B4-BE49-F238E27FC236}">
                <a16:creationId xmlns:a16="http://schemas.microsoft.com/office/drawing/2014/main" id="{D7C0957B-51C7-41AC-B4AB-4A0B04D30E56}"/>
              </a:ext>
            </a:extLst>
          </p:cNvPr>
          <p:cNvSpPr>
            <a:spLocks noGrp="1"/>
          </p:cNvSpPr>
          <p:nvPr>
            <p:ph idx="1"/>
          </p:nvPr>
        </p:nvSpPr>
        <p:spPr>
          <a:xfrm>
            <a:off x="545690" y="1098755"/>
            <a:ext cx="8022310" cy="3259392"/>
          </a:xfrm>
        </p:spPr>
        <p:txBody>
          <a:bodyPr/>
          <a:lstStyle/>
          <a:p>
            <a:pPr marL="0" indent="0">
              <a:buNone/>
            </a:pPr>
            <a:r>
              <a:rPr lang="en-GB" sz="1600" dirty="0">
                <a:latin typeface="Calibri" panose="020F0502020204030204" pitchFamily="34" charset="0"/>
                <a:cs typeface="Calibri" panose="020F0502020204030204" pitchFamily="34" charset="0"/>
              </a:rPr>
              <a:t>Community pharmacists and pharmacies have a key role to play in supporting healthy ageing and the maintenance of good health and quality of life across the life course. </a:t>
            </a:r>
          </a:p>
          <a:p>
            <a:endParaRPr lang="en-GB" sz="1600" dirty="0">
              <a:latin typeface="Calibri" panose="020F0502020204030204" pitchFamily="34" charset="0"/>
              <a:cs typeface="Calibri" panose="020F0502020204030204" pitchFamily="34" charset="0"/>
            </a:endParaRPr>
          </a:p>
          <a:p>
            <a:pPr marL="538163" indent="-142875"/>
            <a:r>
              <a:rPr lang="en-GB" sz="1600" b="1" dirty="0">
                <a:latin typeface="Calibri" panose="020F0502020204030204" pitchFamily="34" charset="0"/>
                <a:cs typeface="Calibri" panose="020F0502020204030204" pitchFamily="34" charset="0"/>
              </a:rPr>
              <a:t>Widespread distribution and accessibility</a:t>
            </a:r>
            <a:r>
              <a:rPr lang="en-GB" sz="1600" dirty="0">
                <a:latin typeface="Calibri" panose="020F0502020204030204" pitchFamily="34" charset="0"/>
                <a:cs typeface="Calibri" panose="020F0502020204030204" pitchFamily="34" charset="0"/>
              </a:rPr>
              <a:t> </a:t>
            </a:r>
          </a:p>
          <a:p>
            <a:pPr marL="538163" indent="-142875"/>
            <a:r>
              <a:rPr lang="en-GB" sz="1600" dirty="0">
                <a:latin typeface="Calibri" panose="020F0502020204030204" pitchFamily="34" charset="0"/>
                <a:cs typeface="Calibri" panose="020F0502020204030204" pitchFamily="34" charset="0"/>
              </a:rPr>
              <a:t>Close relationship with and knowledge of the community they serve </a:t>
            </a:r>
          </a:p>
          <a:p>
            <a:pPr marL="538163" indent="-142875"/>
            <a:r>
              <a:rPr lang="en-GB" sz="1600" dirty="0">
                <a:latin typeface="Calibri" panose="020F0502020204030204" pitchFamily="34" charset="0"/>
                <a:cs typeface="Calibri" panose="020F0502020204030204" pitchFamily="34" charset="0"/>
              </a:rPr>
              <a:t>Long opening hours and, </a:t>
            </a:r>
          </a:p>
          <a:p>
            <a:pPr marL="538163" indent="-142875"/>
            <a:r>
              <a:rPr lang="en-GB" sz="1600" dirty="0">
                <a:latin typeface="Calibri" panose="020F0502020204030204" pitchFamily="34" charset="0"/>
                <a:cs typeface="Calibri" panose="020F0502020204030204" pitchFamily="34" charset="0"/>
              </a:rPr>
              <a:t>In most countries, teams of highly qualified health professionals </a:t>
            </a:r>
          </a:p>
          <a:p>
            <a:pPr marL="0" indent="0">
              <a:buNone/>
            </a:pPr>
            <a:r>
              <a:rPr lang="en-GB" sz="1600" dirty="0">
                <a:latin typeface="Calibri" panose="020F0502020204030204" pitchFamily="34" charset="0"/>
                <a:cs typeface="Calibri" panose="020F0502020204030204" pitchFamily="34" charset="0"/>
              </a:rPr>
              <a:t> </a:t>
            </a:r>
          </a:p>
          <a:p>
            <a:pPr marL="0" indent="0">
              <a:buNone/>
            </a:pPr>
            <a:endParaRPr lang="en-GB" sz="1600" dirty="0">
              <a:latin typeface="Calibri" panose="020F0502020204030204" pitchFamily="34" charset="0"/>
              <a:cs typeface="Calibri" panose="020F0502020204030204" pitchFamily="34" charset="0"/>
            </a:endParaRPr>
          </a:p>
          <a:p>
            <a:pPr marL="0" indent="0" algn="ctr">
              <a:buNone/>
            </a:pPr>
            <a:r>
              <a:rPr lang="en-GB" sz="1600" b="1" dirty="0">
                <a:latin typeface="Calibri" panose="020F0502020204030204" pitchFamily="34" charset="0"/>
                <a:cs typeface="Calibri" panose="020F0502020204030204" pitchFamily="34" charset="0"/>
              </a:rPr>
              <a:t>Developing and delivering primary health care strategies, in collaboration with colleagues across the health care team</a:t>
            </a:r>
            <a:endParaRPr lang="en-GB" sz="1600"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p:txBody>
      </p:sp>
      <p:sp>
        <p:nvSpPr>
          <p:cNvPr id="5" name="Arrow: Down 4">
            <a:extLst>
              <a:ext uri="{FF2B5EF4-FFF2-40B4-BE49-F238E27FC236}">
                <a16:creationId xmlns:a16="http://schemas.microsoft.com/office/drawing/2014/main" id="{188EF1A8-49F3-4E8C-98BE-D533FF06A184}"/>
              </a:ext>
            </a:extLst>
          </p:cNvPr>
          <p:cNvSpPr/>
          <p:nvPr/>
        </p:nvSpPr>
        <p:spPr>
          <a:xfrm>
            <a:off x="3937819" y="3318387"/>
            <a:ext cx="766918" cy="464574"/>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426822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C0957B-51C7-41AC-B4AB-4A0B04D30E56}"/>
              </a:ext>
            </a:extLst>
          </p:cNvPr>
          <p:cNvSpPr>
            <a:spLocks noGrp="1"/>
          </p:cNvSpPr>
          <p:nvPr>
            <p:ph idx="1"/>
          </p:nvPr>
        </p:nvSpPr>
        <p:spPr>
          <a:xfrm>
            <a:off x="560845" y="1091381"/>
            <a:ext cx="8022310" cy="3067664"/>
          </a:xfrm>
        </p:spPr>
        <p:txBody>
          <a:bodyPr/>
          <a:lstStyle/>
          <a:p>
            <a:pPr marL="0" indent="0">
              <a:spcAft>
                <a:spcPts val="1800"/>
              </a:spcAft>
              <a:buNone/>
            </a:pPr>
            <a:r>
              <a:rPr lang="en-GB" b="1" dirty="0">
                <a:latin typeface="Calibri" panose="020F0502020204030204" pitchFamily="34" charset="0"/>
                <a:cs typeface="Calibri" panose="020F0502020204030204" pitchFamily="34" charset="0"/>
              </a:rPr>
              <a:t>Three core areas</a:t>
            </a:r>
            <a:r>
              <a:rPr lang="en-GB" dirty="0">
                <a:latin typeface="Calibri" panose="020F0502020204030204" pitchFamily="34" charset="0"/>
                <a:cs typeface="Calibri" panose="020F0502020204030204" pitchFamily="34" charset="0"/>
              </a:rPr>
              <a:t> in which pharmacy plays a key role in healthy ageing and primary health care include:</a:t>
            </a:r>
          </a:p>
          <a:p>
            <a:pPr marL="342900" lvl="0" indent="-342900">
              <a:spcAft>
                <a:spcPts val="1800"/>
              </a:spcAft>
              <a:buFont typeface="+mj-lt"/>
              <a:buAutoNum type="arabicPeriod"/>
            </a:pPr>
            <a:r>
              <a:rPr lang="en-GB" b="1" dirty="0">
                <a:latin typeface="Calibri" panose="020F0502020204030204" pitchFamily="34" charset="0"/>
                <a:cs typeface="Calibri" panose="020F0502020204030204" pitchFamily="34" charset="0"/>
              </a:rPr>
              <a:t>Effective management of non-communicable diseases (NCDs)</a:t>
            </a:r>
            <a:endParaRPr lang="en-GB" dirty="0">
              <a:latin typeface="Calibri" panose="020F0502020204030204" pitchFamily="34" charset="0"/>
              <a:cs typeface="Calibri" panose="020F0502020204030204" pitchFamily="34" charset="0"/>
            </a:endParaRPr>
          </a:p>
          <a:p>
            <a:pPr marL="342900" lvl="0" indent="-342900">
              <a:spcAft>
                <a:spcPts val="1800"/>
              </a:spcAft>
              <a:buFont typeface="+mj-lt"/>
              <a:buAutoNum type="arabicPeriod"/>
            </a:pPr>
            <a:r>
              <a:rPr lang="en-GB" b="1" dirty="0">
                <a:highlight>
                  <a:srgbClr val="FFFF00"/>
                </a:highlight>
                <a:latin typeface="Calibri" panose="020F0502020204030204" pitchFamily="34" charset="0"/>
                <a:cs typeface="Calibri" panose="020F0502020204030204" pitchFamily="34" charset="0"/>
              </a:rPr>
              <a:t>Promotion of vaccination and immunisation</a:t>
            </a:r>
            <a:endParaRPr lang="en-GB" dirty="0">
              <a:highlight>
                <a:srgbClr val="FFFF00"/>
              </a:highlight>
              <a:latin typeface="Calibri" panose="020F0502020204030204" pitchFamily="34" charset="0"/>
              <a:cs typeface="Calibri" panose="020F0502020204030204" pitchFamily="34" charset="0"/>
            </a:endParaRPr>
          </a:p>
          <a:p>
            <a:pPr marL="342900" lvl="0" indent="-342900">
              <a:spcAft>
                <a:spcPts val="1800"/>
              </a:spcAft>
              <a:buFont typeface="+mj-lt"/>
              <a:buAutoNum type="arabicPeriod"/>
            </a:pPr>
            <a:r>
              <a:rPr lang="en-GB" b="1" dirty="0">
                <a:latin typeface="Calibri" panose="020F0502020204030204" pitchFamily="34" charset="0"/>
                <a:cs typeface="Calibri" panose="020F0502020204030204" pitchFamily="34" charset="0"/>
              </a:rPr>
              <a:t>Support of adherence to treatments</a:t>
            </a:r>
            <a:endParaRPr lang="en-GB" dirty="0">
              <a:latin typeface="Calibri" panose="020F0502020204030204" pitchFamily="34" charset="0"/>
              <a:cs typeface="Calibri" panose="020F0502020204030204" pitchFamily="34" charset="0"/>
            </a:endParaRPr>
          </a:p>
          <a:p>
            <a:pPr marL="0" indent="0">
              <a:buNone/>
            </a:pPr>
            <a:r>
              <a:rPr lang="en-GB" b="1" dirty="0">
                <a:latin typeface="Calibri" panose="020F0502020204030204" pitchFamily="34" charset="0"/>
                <a:cs typeface="Calibri" panose="020F0502020204030204" pitchFamily="34" charset="0"/>
              </a:rPr>
              <a:t>But also: Public health and communicable diseases and outbreak preparedness/response (e.g. coronavirus)</a:t>
            </a:r>
          </a:p>
        </p:txBody>
      </p:sp>
    </p:spTree>
    <p:extLst>
      <p:ext uri="{BB962C8B-B14F-4D97-AF65-F5344CB8AC3E}">
        <p14:creationId xmlns:p14="http://schemas.microsoft.com/office/powerpoint/2010/main" val="14395230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83E17-5B7E-4C1E-A60F-7F66C916A995}"/>
              </a:ext>
            </a:extLst>
          </p:cNvPr>
          <p:cNvSpPr>
            <a:spLocks noGrp="1"/>
          </p:cNvSpPr>
          <p:nvPr>
            <p:ph type="title"/>
          </p:nvPr>
        </p:nvSpPr>
        <p:spPr>
          <a:xfrm>
            <a:off x="576256" y="449029"/>
            <a:ext cx="8111069" cy="324000"/>
          </a:xfrm>
        </p:spPr>
        <p:txBody>
          <a:bodyPr/>
          <a:lstStyle/>
          <a:p>
            <a:r>
              <a:rPr lang="en-GB" b="1" dirty="0">
                <a:solidFill>
                  <a:schemeClr val="tx2"/>
                </a:solidFill>
                <a:latin typeface="Calibri" panose="020F0502020204030204" pitchFamily="34" charset="0"/>
                <a:cs typeface="Calibri" panose="020F0502020204030204" pitchFamily="34" charset="0"/>
              </a:rPr>
              <a:t>A decade of commitment to improving vaccination coverage</a:t>
            </a:r>
          </a:p>
        </p:txBody>
      </p:sp>
      <p:graphicFrame>
        <p:nvGraphicFramePr>
          <p:cNvPr id="5" name="Content Placeholder 4">
            <a:extLst>
              <a:ext uri="{FF2B5EF4-FFF2-40B4-BE49-F238E27FC236}">
                <a16:creationId xmlns:a16="http://schemas.microsoft.com/office/drawing/2014/main" id="{84CD08E8-271B-4571-AC98-54AD5C141E21}"/>
              </a:ext>
            </a:extLst>
          </p:cNvPr>
          <p:cNvGraphicFramePr>
            <a:graphicFrameLocks noGrp="1"/>
          </p:cNvGraphicFramePr>
          <p:nvPr>
            <p:ph idx="1"/>
            <p:extLst>
              <p:ext uri="{D42A27DB-BD31-4B8C-83A1-F6EECF244321}">
                <p14:modId xmlns:p14="http://schemas.microsoft.com/office/powerpoint/2010/main" val="3255079705"/>
              </p:ext>
            </p:extLst>
          </p:nvPr>
        </p:nvGraphicFramePr>
        <p:xfrm>
          <a:off x="576256" y="1974400"/>
          <a:ext cx="7991475" cy="17425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a:extLst>
              <a:ext uri="{FF2B5EF4-FFF2-40B4-BE49-F238E27FC236}">
                <a16:creationId xmlns:a16="http://schemas.microsoft.com/office/drawing/2014/main" id="{5FC7BD12-DF3B-49AD-9246-E418903E6C95}"/>
              </a:ext>
            </a:extLst>
          </p:cNvPr>
          <p:cNvSpPr/>
          <p:nvPr/>
        </p:nvSpPr>
        <p:spPr>
          <a:xfrm>
            <a:off x="500332" y="3281847"/>
            <a:ext cx="1716658" cy="1107996"/>
          </a:xfrm>
          <a:prstGeom prst="rect">
            <a:avLst/>
          </a:prstGeom>
        </p:spPr>
        <p:txBody>
          <a:bodyPr wrap="square">
            <a:spAutoFit/>
          </a:bodyPr>
          <a:lstStyle/>
          <a:p>
            <a:r>
              <a:rPr lang="en-GB" sz="1100" dirty="0">
                <a:latin typeface="Calibri" panose="020F0502020204030204" pitchFamily="34" charset="0"/>
                <a:ea typeface="Times New Roman" panose="02020603050405020304" pitchFamily="18" charset="0"/>
                <a:cs typeface="Calibri" panose="020F0502020204030204" pitchFamily="34" charset="0"/>
              </a:rPr>
              <a:t>FIP / WHO GPP Guidelines:  “Administration of medicines, vaccines and other injectable medications” defined as a key role of pharmacists</a:t>
            </a:r>
            <a:endParaRPr lang="en-GB" sz="1100" dirty="0">
              <a:latin typeface="Calibri" panose="020F0502020204030204" pitchFamily="34" charset="0"/>
              <a:cs typeface="Calibri" panose="020F0502020204030204" pitchFamily="34" charset="0"/>
            </a:endParaRPr>
          </a:p>
        </p:txBody>
      </p:sp>
      <p:pic>
        <p:nvPicPr>
          <p:cNvPr id="8" name="Picture 7" descr="A picture containing food&#10;&#10;Description automatically generated">
            <a:extLst>
              <a:ext uri="{FF2B5EF4-FFF2-40B4-BE49-F238E27FC236}">
                <a16:creationId xmlns:a16="http://schemas.microsoft.com/office/drawing/2014/main" id="{FE5CCF52-CAEC-401E-92C3-FB21E19BF1C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8962" y="1132215"/>
            <a:ext cx="899397" cy="1283370"/>
          </a:xfrm>
          <a:prstGeom prst="rect">
            <a:avLst/>
          </a:prstGeom>
          <a:effectLst>
            <a:outerShdw blurRad="63500" sx="102000" sy="102000" algn="ctr" rotWithShape="0">
              <a:prstClr val="black">
                <a:alpha val="40000"/>
              </a:prstClr>
            </a:outerShdw>
          </a:effectLst>
        </p:spPr>
      </p:pic>
      <p:sp>
        <p:nvSpPr>
          <p:cNvPr id="9" name="Rectangle 8">
            <a:extLst>
              <a:ext uri="{FF2B5EF4-FFF2-40B4-BE49-F238E27FC236}">
                <a16:creationId xmlns:a16="http://schemas.microsoft.com/office/drawing/2014/main" id="{51ECAE2F-3446-4AFD-AB10-C6A12AAD975A}"/>
              </a:ext>
            </a:extLst>
          </p:cNvPr>
          <p:cNvSpPr/>
          <p:nvPr/>
        </p:nvSpPr>
        <p:spPr>
          <a:xfrm>
            <a:off x="2139351" y="3281847"/>
            <a:ext cx="1716658" cy="1107996"/>
          </a:xfrm>
          <a:prstGeom prst="rect">
            <a:avLst/>
          </a:prstGeom>
        </p:spPr>
        <p:txBody>
          <a:bodyPr wrap="square">
            <a:spAutoFit/>
          </a:bodyPr>
          <a:lstStyle/>
          <a:p>
            <a:r>
              <a:rPr lang="en-GB" sz="1100" dirty="0">
                <a:latin typeface="Calibri" panose="020F0502020204030204" pitchFamily="34" charset="0"/>
                <a:cs typeface="Calibri" panose="020F0502020204030204" pitchFamily="34" charset="0"/>
              </a:rPr>
              <a:t>“An overview of current pharmacy impact on immunisation: A global report”. Survey and case studies on vaccine-related roles by pharmacists. </a:t>
            </a:r>
          </a:p>
        </p:txBody>
      </p:sp>
      <p:pic>
        <p:nvPicPr>
          <p:cNvPr id="12" name="Picture 11">
            <a:extLst>
              <a:ext uri="{FF2B5EF4-FFF2-40B4-BE49-F238E27FC236}">
                <a16:creationId xmlns:a16="http://schemas.microsoft.com/office/drawing/2014/main" id="{4AEAD4ED-B5D9-484D-8152-9D8631001E16}"/>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2432962" y="1164155"/>
            <a:ext cx="899397" cy="1278554"/>
          </a:xfrm>
          <a:prstGeom prst="rect">
            <a:avLst/>
          </a:prstGeom>
          <a:effectLst>
            <a:outerShdw blurRad="63500" sx="102000" sy="102000" algn="ctr" rotWithShape="0">
              <a:prstClr val="black">
                <a:alpha val="40000"/>
              </a:prstClr>
            </a:outerShdw>
          </a:effectLst>
        </p:spPr>
      </p:pic>
      <p:sp>
        <p:nvSpPr>
          <p:cNvPr id="13" name="Rectangle 12">
            <a:extLst>
              <a:ext uri="{FF2B5EF4-FFF2-40B4-BE49-F238E27FC236}">
                <a16:creationId xmlns:a16="http://schemas.microsoft.com/office/drawing/2014/main" id="{4CE6C677-71CD-4AEF-A70E-6D048F24FFF5}"/>
              </a:ext>
            </a:extLst>
          </p:cNvPr>
          <p:cNvSpPr/>
          <p:nvPr/>
        </p:nvSpPr>
        <p:spPr>
          <a:xfrm>
            <a:off x="3702446" y="3281847"/>
            <a:ext cx="1585547" cy="769441"/>
          </a:xfrm>
          <a:prstGeom prst="rect">
            <a:avLst/>
          </a:prstGeom>
        </p:spPr>
        <p:txBody>
          <a:bodyPr wrap="square">
            <a:spAutoFit/>
          </a:bodyPr>
          <a:lstStyle/>
          <a:p>
            <a:r>
              <a:rPr lang="en-GB" sz="1100" dirty="0">
                <a:latin typeface="Calibri" panose="020F0502020204030204" pitchFamily="34" charset="0"/>
                <a:cs typeface="Calibri" panose="020F0502020204030204" pitchFamily="34" charset="0"/>
              </a:rPr>
              <a:t>Leadership conference at FIP congress in Buenos Aires on vaccination</a:t>
            </a:r>
          </a:p>
        </p:txBody>
      </p:sp>
      <p:pic>
        <p:nvPicPr>
          <p:cNvPr id="15" name="Picture 14" descr="A picture containing drawing&#10;&#10;Description automatically generated">
            <a:extLst>
              <a:ext uri="{FF2B5EF4-FFF2-40B4-BE49-F238E27FC236}">
                <a16:creationId xmlns:a16="http://schemas.microsoft.com/office/drawing/2014/main" id="{10E9F26F-4D52-4F56-9A1F-7B56BA00C5DD}"/>
              </a:ext>
            </a:extLst>
          </p:cNvPr>
          <p:cNvPicPr>
            <a:picLocks noChangeAspect="1"/>
          </p:cNvPicPr>
          <p:nvPr/>
        </p:nvPicPr>
        <p:blipFill rotWithShape="1">
          <a:blip r:embed="rId10">
            <a:extLst>
              <a:ext uri="{28A0092B-C50C-407E-A947-70E740481C1C}">
                <a14:useLocalDpi xmlns:a14="http://schemas.microsoft.com/office/drawing/2010/main" val="0"/>
              </a:ext>
            </a:extLst>
          </a:blip>
          <a:srcRect l="37186" t="23214" b="22829"/>
          <a:stretch/>
        </p:blipFill>
        <p:spPr>
          <a:xfrm>
            <a:off x="3856009" y="1418711"/>
            <a:ext cx="1338473" cy="769441"/>
          </a:xfrm>
          <a:prstGeom prst="rect">
            <a:avLst/>
          </a:prstGeom>
        </p:spPr>
      </p:pic>
      <p:pic>
        <p:nvPicPr>
          <p:cNvPr id="16" name="Picture 15">
            <a:extLst>
              <a:ext uri="{FF2B5EF4-FFF2-40B4-BE49-F238E27FC236}">
                <a16:creationId xmlns:a16="http://schemas.microsoft.com/office/drawing/2014/main" id="{BAEA6D16-DB80-42BB-A3E4-7562F002F8D2}"/>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5532011" y="1135363"/>
            <a:ext cx="899397" cy="1277073"/>
          </a:xfrm>
          <a:prstGeom prst="rect">
            <a:avLst/>
          </a:prstGeom>
          <a:effectLst>
            <a:outerShdw blurRad="63500" sx="102000" sy="102000" algn="ctr" rotWithShape="0">
              <a:prstClr val="black">
                <a:alpha val="40000"/>
              </a:prstClr>
            </a:outerShdw>
          </a:effectLst>
        </p:spPr>
      </p:pic>
      <p:sp>
        <p:nvSpPr>
          <p:cNvPr id="18" name="Rectangle 17">
            <a:extLst>
              <a:ext uri="{FF2B5EF4-FFF2-40B4-BE49-F238E27FC236}">
                <a16:creationId xmlns:a16="http://schemas.microsoft.com/office/drawing/2014/main" id="{505879A3-FD4A-4DCB-9033-EC6FE0EC83A4}"/>
              </a:ext>
            </a:extLst>
          </p:cNvPr>
          <p:cNvSpPr/>
          <p:nvPr/>
        </p:nvSpPr>
        <p:spPr>
          <a:xfrm>
            <a:off x="5211204" y="3254621"/>
            <a:ext cx="1716658" cy="1107996"/>
          </a:xfrm>
          <a:prstGeom prst="rect">
            <a:avLst/>
          </a:prstGeom>
        </p:spPr>
        <p:txBody>
          <a:bodyPr wrap="square">
            <a:spAutoFit/>
          </a:bodyPr>
          <a:lstStyle/>
          <a:p>
            <a:r>
              <a:rPr lang="en-GB" sz="1100" dirty="0">
                <a:latin typeface="Calibri" panose="020F0502020204030204" pitchFamily="34" charset="0"/>
                <a:cs typeface="Calibri" panose="020F0502020204030204" pitchFamily="34" charset="0"/>
              </a:rPr>
              <a:t>New survey report “Pharmacy – A Global overview”: Pharmacy-based vaccination practices had expanded in just one year.</a:t>
            </a:r>
          </a:p>
        </p:txBody>
      </p:sp>
      <p:sp>
        <p:nvSpPr>
          <p:cNvPr id="19" name="Rectangle 18">
            <a:extLst>
              <a:ext uri="{FF2B5EF4-FFF2-40B4-BE49-F238E27FC236}">
                <a16:creationId xmlns:a16="http://schemas.microsoft.com/office/drawing/2014/main" id="{60E2C9ED-0A74-43E3-98E5-FFB3F271F77A}"/>
              </a:ext>
            </a:extLst>
          </p:cNvPr>
          <p:cNvSpPr/>
          <p:nvPr/>
        </p:nvSpPr>
        <p:spPr>
          <a:xfrm>
            <a:off x="6850223" y="3281847"/>
            <a:ext cx="1716658" cy="769441"/>
          </a:xfrm>
          <a:prstGeom prst="rect">
            <a:avLst/>
          </a:prstGeom>
        </p:spPr>
        <p:txBody>
          <a:bodyPr wrap="square">
            <a:spAutoFit/>
          </a:bodyPr>
          <a:lstStyle/>
          <a:p>
            <a:r>
              <a:rPr lang="en-GB" sz="1100" dirty="0">
                <a:latin typeface="Calibri" panose="020F0502020204030204" pitchFamily="34" charset="0"/>
                <a:cs typeface="Calibri" panose="020F0502020204030204" pitchFamily="34" charset="0"/>
              </a:rPr>
              <a:t>Amsterdam summit: “Pharmacists’ role in immunisation — advocacy approaches”</a:t>
            </a:r>
          </a:p>
        </p:txBody>
      </p:sp>
    </p:spTree>
    <p:extLst>
      <p:ext uri="{BB962C8B-B14F-4D97-AF65-F5344CB8AC3E}">
        <p14:creationId xmlns:p14="http://schemas.microsoft.com/office/powerpoint/2010/main" val="1891454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7E35C40-535D-4F22-9C3B-7A7A6DC95782}"/>
              </a:ext>
            </a:extLst>
          </p:cNvPr>
          <p:cNvSpPr/>
          <p:nvPr/>
        </p:nvSpPr>
        <p:spPr>
          <a:xfrm>
            <a:off x="424408" y="4389843"/>
            <a:ext cx="8444529" cy="910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5" name="Content Placeholder 4">
            <a:extLst>
              <a:ext uri="{FF2B5EF4-FFF2-40B4-BE49-F238E27FC236}">
                <a16:creationId xmlns:a16="http://schemas.microsoft.com/office/drawing/2014/main" id="{84CD08E8-271B-4571-AC98-54AD5C141E21}"/>
              </a:ext>
            </a:extLst>
          </p:cNvPr>
          <p:cNvGraphicFramePr>
            <a:graphicFrameLocks noGrp="1"/>
          </p:cNvGraphicFramePr>
          <p:nvPr>
            <p:ph idx="1"/>
            <p:extLst>
              <p:ext uri="{D42A27DB-BD31-4B8C-83A1-F6EECF244321}">
                <p14:modId xmlns:p14="http://schemas.microsoft.com/office/powerpoint/2010/main" val="594568577"/>
              </p:ext>
            </p:extLst>
          </p:nvPr>
        </p:nvGraphicFramePr>
        <p:xfrm>
          <a:off x="576256" y="1974400"/>
          <a:ext cx="7991475" cy="17425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a:extLst>
              <a:ext uri="{FF2B5EF4-FFF2-40B4-BE49-F238E27FC236}">
                <a16:creationId xmlns:a16="http://schemas.microsoft.com/office/drawing/2014/main" id="{5FC7BD12-DF3B-49AD-9246-E418903E6C95}"/>
              </a:ext>
            </a:extLst>
          </p:cNvPr>
          <p:cNvSpPr/>
          <p:nvPr/>
        </p:nvSpPr>
        <p:spPr>
          <a:xfrm>
            <a:off x="500332" y="3281847"/>
            <a:ext cx="1716658" cy="1107996"/>
          </a:xfrm>
          <a:prstGeom prst="rect">
            <a:avLst/>
          </a:prstGeom>
        </p:spPr>
        <p:txBody>
          <a:bodyPr wrap="square">
            <a:spAutoFit/>
          </a:bodyPr>
          <a:lstStyle/>
          <a:p>
            <a:r>
              <a:rPr lang="en-GB" sz="1100" dirty="0">
                <a:latin typeface="Calibri" panose="020F0502020204030204" pitchFamily="34" charset="0"/>
                <a:ea typeface="Times New Roman" panose="02020603050405020304" pitchFamily="18" charset="0"/>
                <a:cs typeface="Calibri" panose="020F0502020204030204" pitchFamily="34" charset="0"/>
              </a:rPr>
              <a:t>Policy conference on vaccination with WHO, the International Federation on Ageing and the International Longevity Centre and other partners</a:t>
            </a:r>
            <a:endParaRPr lang="en-GB" sz="1100" dirty="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51ECAE2F-3446-4AFD-AB10-C6A12AAD975A}"/>
              </a:ext>
            </a:extLst>
          </p:cNvPr>
          <p:cNvSpPr/>
          <p:nvPr/>
        </p:nvSpPr>
        <p:spPr>
          <a:xfrm>
            <a:off x="3639478" y="3272140"/>
            <a:ext cx="1716658" cy="430887"/>
          </a:xfrm>
          <a:prstGeom prst="rect">
            <a:avLst/>
          </a:prstGeom>
        </p:spPr>
        <p:txBody>
          <a:bodyPr wrap="square">
            <a:spAutoFit/>
          </a:bodyPr>
          <a:lstStyle/>
          <a:p>
            <a:r>
              <a:rPr lang="en-GB" sz="1100" dirty="0">
                <a:latin typeface="Calibri" panose="020F0502020204030204" pitchFamily="34" charset="0"/>
                <a:cs typeface="Calibri" panose="020F0502020204030204" pitchFamily="34" charset="0"/>
              </a:rPr>
              <a:t>FIP global vaccination advocacy toolkit</a:t>
            </a:r>
          </a:p>
        </p:txBody>
      </p:sp>
      <p:pic>
        <p:nvPicPr>
          <p:cNvPr id="12" name="Picture 11">
            <a:extLst>
              <a:ext uri="{FF2B5EF4-FFF2-40B4-BE49-F238E27FC236}">
                <a16:creationId xmlns:a16="http://schemas.microsoft.com/office/drawing/2014/main" id="{4AEAD4ED-B5D9-484D-8152-9D8631001E1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3968660" y="1127172"/>
            <a:ext cx="899397" cy="1258635"/>
          </a:xfrm>
          <a:prstGeom prst="rect">
            <a:avLst/>
          </a:prstGeom>
          <a:effectLst>
            <a:outerShdw blurRad="63500" sx="102000" sy="102000" algn="ctr" rotWithShape="0">
              <a:prstClr val="black">
                <a:alpha val="40000"/>
              </a:prstClr>
            </a:outerShdw>
          </a:effectLst>
        </p:spPr>
      </p:pic>
      <p:sp>
        <p:nvSpPr>
          <p:cNvPr id="13" name="Rectangle 12">
            <a:extLst>
              <a:ext uri="{FF2B5EF4-FFF2-40B4-BE49-F238E27FC236}">
                <a16:creationId xmlns:a16="http://schemas.microsoft.com/office/drawing/2014/main" id="{4CE6C677-71CD-4AEF-A70E-6D048F24FFF5}"/>
              </a:ext>
            </a:extLst>
          </p:cNvPr>
          <p:cNvSpPr/>
          <p:nvPr/>
        </p:nvSpPr>
        <p:spPr>
          <a:xfrm>
            <a:off x="5279130" y="3217539"/>
            <a:ext cx="1585547" cy="1785104"/>
          </a:xfrm>
          <a:prstGeom prst="rect">
            <a:avLst/>
          </a:prstGeom>
        </p:spPr>
        <p:txBody>
          <a:bodyPr wrap="square">
            <a:spAutoFit/>
          </a:bodyPr>
          <a:lstStyle/>
          <a:p>
            <a:r>
              <a:rPr lang="en-GB" sz="1100" dirty="0">
                <a:latin typeface="Calibri" panose="020F0502020204030204" pitchFamily="34" charset="0"/>
                <a:cs typeface="Calibri" panose="020F0502020204030204" pitchFamily="34" charset="0"/>
              </a:rPr>
              <a:t>Give it a shot: expanding immunisation coverage through pharmacists</a:t>
            </a:r>
          </a:p>
          <a:p>
            <a:endParaRPr lang="en-GB" sz="1100" dirty="0">
              <a:latin typeface="Calibri" panose="020F0502020204030204" pitchFamily="34" charset="0"/>
              <a:cs typeface="Calibri" panose="020F0502020204030204" pitchFamily="34" charset="0"/>
            </a:endParaRPr>
          </a:p>
          <a:p>
            <a:r>
              <a:rPr lang="en-GB" sz="1100" dirty="0">
                <a:latin typeface="Calibri" panose="020F0502020204030204" pitchFamily="34" charset="0"/>
                <a:cs typeface="Calibri" panose="020F0502020204030204" pitchFamily="34" charset="0"/>
              </a:rPr>
              <a:t>New survey on the role of pharmacists in improving vaccination coverage</a:t>
            </a:r>
          </a:p>
          <a:p>
            <a:endParaRPr lang="en-GB" sz="1100" dirty="0">
              <a:latin typeface="Calibri" panose="020F0502020204030204" pitchFamily="34" charset="0"/>
              <a:cs typeface="Calibri" panose="020F0502020204030204" pitchFamily="34" charset="0"/>
            </a:endParaRPr>
          </a:p>
          <a:p>
            <a:r>
              <a:rPr lang="en-GB" sz="1100" dirty="0">
                <a:latin typeface="Calibri" panose="020F0502020204030204" pitchFamily="34" charset="0"/>
                <a:cs typeface="Calibri" panose="020F0502020204030204" pitchFamily="34" charset="0"/>
              </a:rPr>
              <a:t>Series of online events</a:t>
            </a:r>
          </a:p>
        </p:txBody>
      </p:sp>
      <p:sp>
        <p:nvSpPr>
          <p:cNvPr id="18" name="Rectangle 17">
            <a:extLst>
              <a:ext uri="{FF2B5EF4-FFF2-40B4-BE49-F238E27FC236}">
                <a16:creationId xmlns:a16="http://schemas.microsoft.com/office/drawing/2014/main" id="{505879A3-FD4A-4DCB-9033-EC6FE0EC83A4}"/>
              </a:ext>
            </a:extLst>
          </p:cNvPr>
          <p:cNvSpPr/>
          <p:nvPr/>
        </p:nvSpPr>
        <p:spPr>
          <a:xfrm>
            <a:off x="6787671" y="3217539"/>
            <a:ext cx="1855984" cy="1277273"/>
          </a:xfrm>
          <a:prstGeom prst="rect">
            <a:avLst/>
          </a:prstGeom>
        </p:spPr>
        <p:txBody>
          <a:bodyPr wrap="square">
            <a:spAutoFit/>
          </a:bodyPr>
          <a:lstStyle/>
          <a:p>
            <a:r>
              <a:rPr lang="en-GB" sz="1100" dirty="0">
                <a:latin typeface="Calibri" panose="020F0502020204030204" pitchFamily="34" charset="0"/>
                <a:cs typeface="Calibri" panose="020F0502020204030204" pitchFamily="34" charset="0"/>
              </a:rPr>
              <a:t>FIP advocated at multiple WHO governance meetings, as well as regional and national pharmacy conferences for expanded role in vaccination, and supported its members</a:t>
            </a:r>
          </a:p>
        </p:txBody>
      </p:sp>
      <p:pic>
        <p:nvPicPr>
          <p:cNvPr id="7" name="Picture 6" descr="A picture containing drawing&#10;&#10;Description automatically generated">
            <a:extLst>
              <a:ext uri="{FF2B5EF4-FFF2-40B4-BE49-F238E27FC236}">
                <a16:creationId xmlns:a16="http://schemas.microsoft.com/office/drawing/2014/main" id="{27A3F1FB-59C3-4369-8317-91117D6B368C}"/>
              </a:ext>
            </a:extLst>
          </p:cNvPr>
          <p:cNvPicPr>
            <a:picLocks noChangeAspect="1"/>
          </p:cNvPicPr>
          <p:nvPr/>
        </p:nvPicPr>
        <p:blipFill rotWithShape="1">
          <a:blip r:embed="rId9">
            <a:extLst>
              <a:ext uri="{28A0092B-C50C-407E-A947-70E740481C1C}">
                <a14:useLocalDpi xmlns:a14="http://schemas.microsoft.com/office/drawing/2010/main" val="0"/>
              </a:ext>
            </a:extLst>
          </a:blip>
          <a:srcRect l="35994" t="28495" b="23209"/>
          <a:stretch/>
        </p:blipFill>
        <p:spPr>
          <a:xfrm>
            <a:off x="613266" y="1556052"/>
            <a:ext cx="1397478" cy="709741"/>
          </a:xfrm>
          <a:prstGeom prst="rect">
            <a:avLst/>
          </a:prstGeom>
          <a:effectLst>
            <a:outerShdw blurRad="63500" sx="102000" sy="102000" algn="ctr" rotWithShape="0">
              <a:prstClr val="black">
                <a:alpha val="40000"/>
              </a:prstClr>
            </a:outerShdw>
          </a:effectLst>
        </p:spPr>
      </p:pic>
      <p:sp>
        <p:nvSpPr>
          <p:cNvPr id="17" name="Rectangle 16">
            <a:extLst>
              <a:ext uri="{FF2B5EF4-FFF2-40B4-BE49-F238E27FC236}">
                <a16:creationId xmlns:a16="http://schemas.microsoft.com/office/drawing/2014/main" id="{1DFDD634-9777-4D19-91E9-1BF98AD39CD7}"/>
              </a:ext>
            </a:extLst>
          </p:cNvPr>
          <p:cNvSpPr/>
          <p:nvPr/>
        </p:nvSpPr>
        <p:spPr>
          <a:xfrm>
            <a:off x="2083715" y="3281846"/>
            <a:ext cx="1716658" cy="769441"/>
          </a:xfrm>
          <a:prstGeom prst="rect">
            <a:avLst/>
          </a:prstGeom>
        </p:spPr>
        <p:txBody>
          <a:bodyPr wrap="square">
            <a:spAutoFit/>
          </a:bodyPr>
          <a:lstStyle/>
          <a:p>
            <a:r>
              <a:rPr lang="en-GB" sz="1100" dirty="0">
                <a:latin typeface="Calibri" panose="020F0502020204030204" pitchFamily="34" charset="0"/>
                <a:cs typeface="Calibri" panose="020F0502020204030204" pitchFamily="34" charset="0"/>
              </a:rPr>
              <a:t>FIP joins steering committee of Immunisation for all ages coalition</a:t>
            </a:r>
          </a:p>
        </p:txBody>
      </p:sp>
      <p:sp>
        <p:nvSpPr>
          <p:cNvPr id="20" name="Title 1">
            <a:extLst>
              <a:ext uri="{FF2B5EF4-FFF2-40B4-BE49-F238E27FC236}">
                <a16:creationId xmlns:a16="http://schemas.microsoft.com/office/drawing/2014/main" id="{62E3A09D-3A57-44E9-93A2-506305CBDBC6}"/>
              </a:ext>
            </a:extLst>
          </p:cNvPr>
          <p:cNvSpPr txBox="1">
            <a:spLocks/>
          </p:cNvSpPr>
          <p:nvPr/>
        </p:nvSpPr>
        <p:spPr>
          <a:xfrm>
            <a:off x="576256" y="449029"/>
            <a:ext cx="8111069" cy="324000"/>
          </a:xfrm>
          <a:prstGeom prst="rect">
            <a:avLst/>
          </a:prstGeom>
        </p:spPr>
        <p:txBody>
          <a:bodyPr vert="horz" lIns="0" tIns="0" rIns="0" bIns="0" rtlCol="0" anchor="ctr" anchorCtr="0">
            <a:noAutofit/>
          </a:bodyPr>
          <a:lstStyle>
            <a:lvl1pPr>
              <a:lnSpc>
                <a:spcPts val="2600"/>
              </a:lnSpc>
              <a:spcBef>
                <a:spcPct val="0"/>
              </a:spcBef>
              <a:buNone/>
              <a:defRPr sz="2400" b="1">
                <a:solidFill>
                  <a:schemeClr val="tx2"/>
                </a:solidFill>
                <a:latin typeface="Calibri" panose="020F0502020204030204" pitchFamily="34" charset="0"/>
                <a:ea typeface="+mj-ea"/>
                <a:cs typeface="Calibri" panose="020F0502020204030204" pitchFamily="34" charset="0"/>
              </a:defRPr>
            </a:lvl1pPr>
          </a:lstStyle>
          <a:p>
            <a:r>
              <a:rPr lang="en-GB" dirty="0"/>
              <a:t>A decade of commitment to improving vaccination coverage</a:t>
            </a:r>
          </a:p>
        </p:txBody>
      </p:sp>
      <p:sp>
        <p:nvSpPr>
          <p:cNvPr id="10" name="TextBox 9">
            <a:extLst>
              <a:ext uri="{FF2B5EF4-FFF2-40B4-BE49-F238E27FC236}">
                <a16:creationId xmlns:a16="http://schemas.microsoft.com/office/drawing/2014/main" id="{FB7F6EE9-44D7-42FB-A81A-E2DA3ED48887}"/>
              </a:ext>
            </a:extLst>
          </p:cNvPr>
          <p:cNvSpPr txBox="1"/>
          <p:nvPr/>
        </p:nvSpPr>
        <p:spPr>
          <a:xfrm>
            <a:off x="6787671" y="4494812"/>
            <a:ext cx="2018581" cy="600164"/>
          </a:xfrm>
          <a:prstGeom prst="rect">
            <a:avLst/>
          </a:prstGeom>
        </p:spPr>
        <p:txBody>
          <a:bodyPr wrap="square">
            <a:spAutoFit/>
          </a:bodyPr>
          <a:lstStyle>
            <a:defPPr>
              <a:defRPr lang="en-US"/>
            </a:defPPr>
            <a:lvl1pPr>
              <a:defRPr sz="1100">
                <a:latin typeface="Calibri" panose="020F0502020204030204" pitchFamily="34" charset="0"/>
                <a:cs typeface="Calibri" panose="020F0502020204030204" pitchFamily="34" charset="0"/>
              </a:defRPr>
            </a:lvl1pPr>
          </a:lstStyle>
          <a:p>
            <a:r>
              <a:rPr lang="en-GB" dirty="0"/>
              <a:t>+ Regional conference sessions</a:t>
            </a:r>
          </a:p>
          <a:p>
            <a:r>
              <a:rPr lang="en-GB" dirty="0"/>
              <a:t>+ Training courses</a:t>
            </a:r>
          </a:p>
          <a:p>
            <a:endParaRPr lang="en-GB" dirty="0"/>
          </a:p>
        </p:txBody>
      </p:sp>
      <p:pic>
        <p:nvPicPr>
          <p:cNvPr id="1026" name="Picture 2" descr="Resultado de imagen de world health organization">
            <a:extLst>
              <a:ext uri="{FF2B5EF4-FFF2-40B4-BE49-F238E27FC236}">
                <a16:creationId xmlns:a16="http://schemas.microsoft.com/office/drawing/2014/main" id="{48133E57-96BB-4B62-911E-73282512155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15271" y="1264001"/>
            <a:ext cx="1060929" cy="1060929"/>
          </a:xfrm>
          <a:prstGeom prst="rect">
            <a:avLst/>
          </a:prstGeom>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Picture 2" descr="A screenshot of a cell phone&#10;&#10;Description automatically generated">
            <a:extLst>
              <a:ext uri="{FF2B5EF4-FFF2-40B4-BE49-F238E27FC236}">
                <a16:creationId xmlns:a16="http://schemas.microsoft.com/office/drawing/2014/main" id="{2BCC4433-D7EF-4282-A8C4-2DB94504B1A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54880" y="1098059"/>
            <a:ext cx="908275" cy="1287748"/>
          </a:xfrm>
          <a:prstGeom prst="rect">
            <a:avLst/>
          </a:prstGeom>
          <a:effectLst>
            <a:outerShdw blurRad="63500" sx="102000" sy="102000" algn="ctr" rotWithShape="0">
              <a:prstClr val="black">
                <a:alpha val="40000"/>
              </a:prstClr>
            </a:outerShdw>
          </a:effectLst>
        </p:spPr>
      </p:pic>
      <p:pic>
        <p:nvPicPr>
          <p:cNvPr id="16" name="Picture 15" descr="A close up of a logo&#10;&#10;Description automatically generated">
            <a:extLst>
              <a:ext uri="{FF2B5EF4-FFF2-40B4-BE49-F238E27FC236}">
                <a16:creationId xmlns:a16="http://schemas.microsoft.com/office/drawing/2014/main" id="{FC505682-2818-4AB0-896B-2E1FDFA12E25}"/>
              </a:ext>
            </a:extLst>
          </p:cNvPr>
          <p:cNvPicPr/>
          <p:nvPr/>
        </p:nvPicPr>
        <p:blipFill rotWithShape="1">
          <a:blip r:embed="rId12" cstate="print">
            <a:extLst>
              <a:ext uri="{28A0092B-C50C-407E-A947-70E740481C1C}">
                <a14:useLocalDpi xmlns:a14="http://schemas.microsoft.com/office/drawing/2010/main" val="0"/>
              </a:ext>
            </a:extLst>
          </a:blip>
          <a:srcRect l="27586" r="26713"/>
          <a:stretch/>
        </p:blipFill>
        <p:spPr bwMode="auto">
          <a:xfrm>
            <a:off x="2948576" y="2015145"/>
            <a:ext cx="460390" cy="487640"/>
          </a:xfrm>
          <a:prstGeom prst="rect">
            <a:avLst/>
          </a:prstGeom>
          <a:ln>
            <a:noFill/>
          </a:ln>
          <a:extLst>
            <a:ext uri="{53640926-AAD7-44D8-BBD7-CCE9431645EC}">
              <a14:shadowObscured xmlns:a14="http://schemas.microsoft.com/office/drawing/2010/main"/>
            </a:ext>
          </a:extLst>
        </p:spPr>
      </p:pic>
      <p:pic>
        <p:nvPicPr>
          <p:cNvPr id="19" name="Picture 18" descr="A picture containing athletic game, sport&#10;&#10;Description automatically generated">
            <a:extLst>
              <a:ext uri="{FF2B5EF4-FFF2-40B4-BE49-F238E27FC236}">
                <a16:creationId xmlns:a16="http://schemas.microsoft.com/office/drawing/2014/main" id="{FCC641EE-4DDA-451B-9F30-9D48C1442173}"/>
              </a:ext>
            </a:extLst>
          </p:cNvPr>
          <p:cNvPicPr/>
          <p:nvPr/>
        </p:nvPicPr>
        <p:blipFill>
          <a:blip r:embed="rId13" cstate="print">
            <a:extLst>
              <a:ext uri="{28A0092B-C50C-407E-A947-70E740481C1C}">
                <a14:useLocalDpi xmlns:a14="http://schemas.microsoft.com/office/drawing/2010/main" val="0"/>
              </a:ext>
            </a:extLst>
          </a:blip>
          <a:stretch>
            <a:fillRect/>
          </a:stretch>
        </p:blipFill>
        <p:spPr>
          <a:xfrm>
            <a:off x="2398579" y="1065388"/>
            <a:ext cx="769683" cy="350922"/>
          </a:xfrm>
          <a:prstGeom prst="rect">
            <a:avLst/>
          </a:prstGeom>
        </p:spPr>
      </p:pic>
      <p:pic>
        <p:nvPicPr>
          <p:cNvPr id="21" name="Picture 20" descr="A picture containing clipart&#10;&#10;Description automatically generated">
            <a:extLst>
              <a:ext uri="{FF2B5EF4-FFF2-40B4-BE49-F238E27FC236}">
                <a16:creationId xmlns:a16="http://schemas.microsoft.com/office/drawing/2014/main" id="{1658BC3C-7507-4583-A979-938547484140}"/>
              </a:ext>
            </a:extLst>
          </p:cNvPr>
          <p:cNvPicPr/>
          <p:nvPr/>
        </p:nvPicPr>
        <p:blipFill>
          <a:blip r:embed="rId14" cstate="print">
            <a:extLst>
              <a:ext uri="{28A0092B-C50C-407E-A947-70E740481C1C}">
                <a14:useLocalDpi xmlns:a14="http://schemas.microsoft.com/office/drawing/2010/main" val="0"/>
              </a:ext>
            </a:extLst>
          </a:blip>
          <a:stretch>
            <a:fillRect/>
          </a:stretch>
        </p:blipFill>
        <p:spPr>
          <a:xfrm>
            <a:off x="2995583" y="1640599"/>
            <a:ext cx="544102" cy="331462"/>
          </a:xfrm>
          <a:prstGeom prst="rect">
            <a:avLst/>
          </a:prstGeom>
        </p:spPr>
      </p:pic>
      <p:pic>
        <p:nvPicPr>
          <p:cNvPr id="22" name="Picture 21" descr="A picture containing clipart&#10;&#10;Description automatically generated">
            <a:extLst>
              <a:ext uri="{FF2B5EF4-FFF2-40B4-BE49-F238E27FC236}">
                <a16:creationId xmlns:a16="http://schemas.microsoft.com/office/drawing/2014/main" id="{A62592EB-A656-42C2-B7C1-D48D46F7EA11}"/>
              </a:ext>
            </a:extLst>
          </p:cNvPr>
          <p:cNvPicPr/>
          <p:nvPr/>
        </p:nvPicPr>
        <p:blipFill>
          <a:blip r:embed="rId15" cstate="print">
            <a:extLst>
              <a:ext uri="{28A0092B-C50C-407E-A947-70E740481C1C}">
                <a14:useLocalDpi xmlns:a14="http://schemas.microsoft.com/office/drawing/2010/main" val="0"/>
              </a:ext>
            </a:extLst>
          </a:blip>
          <a:stretch>
            <a:fillRect/>
          </a:stretch>
        </p:blipFill>
        <p:spPr>
          <a:xfrm>
            <a:off x="2163015" y="1692372"/>
            <a:ext cx="756130" cy="302911"/>
          </a:xfrm>
          <a:prstGeom prst="rect">
            <a:avLst/>
          </a:prstGeom>
        </p:spPr>
      </p:pic>
      <p:pic>
        <p:nvPicPr>
          <p:cNvPr id="23" name="Picture 22" descr="Image result for UN foundation">
            <a:extLst>
              <a:ext uri="{FF2B5EF4-FFF2-40B4-BE49-F238E27FC236}">
                <a16:creationId xmlns:a16="http://schemas.microsoft.com/office/drawing/2014/main" id="{39910E47-3912-4043-A172-EB323D8B8EFD}"/>
              </a:ext>
            </a:extLst>
          </p:cNvPr>
          <p:cNvPicPr/>
          <p:nvPr/>
        </p:nvPicPr>
        <p:blipFill rotWithShape="1">
          <a:blip r:embed="rId16" cstate="print">
            <a:extLst>
              <a:ext uri="{28A0092B-C50C-407E-A947-70E740481C1C}">
                <a14:useLocalDpi xmlns:a14="http://schemas.microsoft.com/office/drawing/2010/main" val="0"/>
              </a:ext>
            </a:extLst>
          </a:blip>
          <a:srcRect t="25026" b="24140"/>
          <a:stretch/>
        </p:blipFill>
        <p:spPr bwMode="auto">
          <a:xfrm>
            <a:off x="2333723" y="1421494"/>
            <a:ext cx="899397" cy="194335"/>
          </a:xfrm>
          <a:prstGeom prst="rect">
            <a:avLst/>
          </a:prstGeom>
          <a:noFill/>
          <a:ln>
            <a:noFill/>
          </a:ln>
          <a:extLst>
            <a:ext uri="{53640926-AAD7-44D8-BBD7-CCE9431645EC}">
              <a14:shadowObscured xmlns:a14="http://schemas.microsoft.com/office/drawing/2010/main"/>
            </a:ext>
          </a:extLst>
        </p:spPr>
      </p:pic>
      <p:pic>
        <p:nvPicPr>
          <p:cNvPr id="24" name="Picture 23" descr="A screenshot of a cell phone&#10;&#10;Description automatically generated">
            <a:extLst>
              <a:ext uri="{FF2B5EF4-FFF2-40B4-BE49-F238E27FC236}">
                <a16:creationId xmlns:a16="http://schemas.microsoft.com/office/drawing/2014/main" id="{F2FA572A-4EE4-4612-B4DB-12B80680D47E}"/>
              </a:ext>
            </a:extLst>
          </p:cNvPr>
          <p:cNvPicPr/>
          <p:nvPr/>
        </p:nvPicPr>
        <p:blipFill rotWithShape="1">
          <a:blip r:embed="rId17" cstate="print">
            <a:extLst>
              <a:ext uri="{28A0092B-C50C-407E-A947-70E740481C1C}">
                <a14:useLocalDpi xmlns:a14="http://schemas.microsoft.com/office/drawing/2010/main" val="0"/>
              </a:ext>
            </a:extLst>
          </a:blip>
          <a:srcRect l="8434" t="21687" r="9036" b="29518"/>
          <a:stretch/>
        </p:blipFill>
        <p:spPr bwMode="auto">
          <a:xfrm>
            <a:off x="2288610" y="2068228"/>
            <a:ext cx="512023" cy="302624"/>
          </a:xfrm>
          <a:prstGeom prst="rect">
            <a:avLst/>
          </a:prstGeom>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5138FB8A-F50F-4CF3-BC00-11B1497A1F02}"/>
              </a:ext>
            </a:extLst>
          </p:cNvPr>
          <p:cNvPicPr>
            <a:picLocks noChangeAspect="1"/>
          </p:cNvPicPr>
          <p:nvPr/>
        </p:nvPicPr>
        <p:blipFill>
          <a:blip r:embed="rId18"/>
          <a:stretch>
            <a:fillRect/>
          </a:stretch>
        </p:blipFill>
        <p:spPr>
          <a:xfrm>
            <a:off x="6108608" y="1122884"/>
            <a:ext cx="899397" cy="126844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923033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730" y="543100"/>
            <a:ext cx="7992000" cy="324000"/>
          </a:xfrm>
        </p:spPr>
        <p:txBody>
          <a:bodyPr/>
          <a:lstStyle/>
          <a:p>
            <a:r>
              <a:rPr lang="sv-SE" b="1" dirty="0">
                <a:solidFill>
                  <a:schemeClr val="tx2"/>
                </a:solidFill>
                <a:latin typeface="Calibri" panose="020F0502020204030204" pitchFamily="34" charset="0"/>
                <a:cs typeface="Calibri" panose="020F0502020204030204" pitchFamily="34" charset="0"/>
              </a:rPr>
              <a:t>Pharmacy’s unique contribution</a:t>
            </a:r>
          </a:p>
        </p:txBody>
      </p:sp>
      <p:sp>
        <p:nvSpPr>
          <p:cNvPr id="3" name="Content Placeholder 2"/>
          <p:cNvSpPr>
            <a:spLocks noGrp="1"/>
          </p:cNvSpPr>
          <p:nvPr>
            <p:ph idx="1"/>
          </p:nvPr>
        </p:nvSpPr>
        <p:spPr/>
        <p:txBody>
          <a:bodyPr/>
          <a:lstStyle/>
          <a:p>
            <a:r>
              <a:rPr lang="en-US" dirty="0"/>
              <a:t>Access, proximity, extended hours, especially when others are closed</a:t>
            </a:r>
          </a:p>
          <a:p>
            <a:r>
              <a:rPr lang="en-US" dirty="0"/>
              <a:t>Ability to identify high-risk patients easily based upon their medications•</a:t>
            </a:r>
          </a:p>
          <a:p>
            <a:r>
              <a:rPr lang="en-US" dirty="0"/>
              <a:t>Public’s trust and enthusiastic acceptance</a:t>
            </a:r>
          </a:p>
          <a:p>
            <a:r>
              <a:rPr lang="en-US" dirty="0"/>
              <a:t>Practice guided by nationally adopted guidelines</a:t>
            </a:r>
          </a:p>
          <a:p>
            <a:r>
              <a:rPr lang="en-US" dirty="0"/>
              <a:t>Support completion of multi-dose vaccines  (</a:t>
            </a:r>
            <a:r>
              <a:rPr lang="en-US" dirty="0" err="1"/>
              <a:t>ie</a:t>
            </a:r>
            <a:r>
              <a:rPr lang="en-US" dirty="0"/>
              <a:t>: HPV, </a:t>
            </a:r>
            <a:r>
              <a:rPr lang="en-US" dirty="0" err="1"/>
              <a:t>etc</a:t>
            </a:r>
            <a:r>
              <a:rPr lang="en-US" dirty="0"/>
              <a:t>)</a:t>
            </a:r>
          </a:p>
          <a:p>
            <a:r>
              <a:rPr lang="en-US" dirty="0"/>
              <a:t>Knowledgeable vaccine resource </a:t>
            </a:r>
          </a:p>
          <a:p>
            <a:r>
              <a:rPr lang="en-US" dirty="0"/>
              <a:t>Education/training</a:t>
            </a:r>
          </a:p>
          <a:p>
            <a:r>
              <a:rPr lang="en-US" dirty="0"/>
              <a:t>Ability to handle storage issues</a:t>
            </a:r>
            <a:endParaRPr lang="sv-SE" dirty="0"/>
          </a:p>
        </p:txBody>
      </p:sp>
    </p:spTree>
    <p:extLst>
      <p:ext uri="{BB962C8B-B14F-4D97-AF65-F5344CB8AC3E}">
        <p14:creationId xmlns:p14="http://schemas.microsoft.com/office/powerpoint/2010/main" val="4093088414"/>
      </p:ext>
    </p:extLst>
  </p:cSld>
  <p:clrMapOvr>
    <a:masterClrMapping/>
  </p:clrMapOvr>
</p:sld>
</file>

<file path=ppt/theme/theme1.xml><?xml version="1.0" encoding="utf-8"?>
<a:theme xmlns:a="http://schemas.openxmlformats.org/drawingml/2006/main" name="FIP_BuenosAires_Calibri_16-9_Presentation_v1">
  <a:themeElements>
    <a:clrScheme name="FIP_Corporate_2016">
      <a:dk1>
        <a:sysClr val="windowText" lastClr="000000"/>
      </a:dk1>
      <a:lt1>
        <a:sysClr val="window" lastClr="FFFFFF"/>
      </a:lt1>
      <a:dk2>
        <a:srgbClr val="45C0EB"/>
      </a:dk2>
      <a:lt2>
        <a:srgbClr val="EEECEC"/>
      </a:lt2>
      <a:accent1>
        <a:srgbClr val="006AB3"/>
      </a:accent1>
      <a:accent2>
        <a:srgbClr val="8EC2E6"/>
      </a:accent2>
      <a:accent3>
        <a:srgbClr val="8F8EC0"/>
      </a:accent3>
      <a:accent4>
        <a:srgbClr val="74B320"/>
      </a:accent4>
      <a:accent5>
        <a:srgbClr val="FFDD00"/>
      </a:accent5>
      <a:accent6>
        <a:srgbClr val="EC7404"/>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P_Corporate_16-9_Powerpoint_v1" id="{C3B46D56-F777-6047-BA7F-9FD838913563}" vid="{10893886-0762-414D-8757-BC5409BC39CE}"/>
    </a:ext>
  </a:extLst>
</a:theme>
</file>

<file path=ppt/theme/theme2.xml><?xml version="1.0" encoding="utf-8"?>
<a:theme xmlns:a="http://schemas.openxmlformats.org/drawingml/2006/main" name="3_FIP_BuenosAires_Calibri_16-9_Presentation_v1">
  <a:themeElements>
    <a:clrScheme name="FIP_Corporate_2016">
      <a:dk1>
        <a:sysClr val="windowText" lastClr="000000"/>
      </a:dk1>
      <a:lt1>
        <a:sysClr val="window" lastClr="FFFFFF"/>
      </a:lt1>
      <a:dk2>
        <a:srgbClr val="45C0EB"/>
      </a:dk2>
      <a:lt2>
        <a:srgbClr val="EEECEC"/>
      </a:lt2>
      <a:accent1>
        <a:srgbClr val="006AB3"/>
      </a:accent1>
      <a:accent2>
        <a:srgbClr val="8EC2E6"/>
      </a:accent2>
      <a:accent3>
        <a:srgbClr val="8F8EC0"/>
      </a:accent3>
      <a:accent4>
        <a:srgbClr val="74B320"/>
      </a:accent4>
      <a:accent5>
        <a:srgbClr val="FFDD00"/>
      </a:accent5>
      <a:accent6>
        <a:srgbClr val="EC7404"/>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P_Corporate_16-9_Powerpoint_v1" id="{C3B46D56-F777-6047-BA7F-9FD838913563}" vid="{10893886-0762-414D-8757-BC5409BC39CE}"/>
    </a:ext>
  </a:extLst>
</a:theme>
</file>

<file path=ppt/theme/theme3.xml><?xml version="1.0" encoding="utf-8"?>
<a:theme xmlns:a="http://schemas.openxmlformats.org/drawingml/2006/main" name="Kantoorthema">
  <a:themeElements>
    <a:clrScheme name="FIP VirtualEvent2020">
      <a:dk1>
        <a:srgbClr val="000000"/>
      </a:dk1>
      <a:lt1>
        <a:srgbClr val="FFFFFF"/>
      </a:lt1>
      <a:dk2>
        <a:srgbClr val="312783"/>
      </a:dk2>
      <a:lt2>
        <a:srgbClr val="EEECEC"/>
      </a:lt2>
      <a:accent1>
        <a:srgbClr val="312783"/>
      </a:accent1>
      <a:accent2>
        <a:srgbClr val="702483"/>
      </a:accent2>
      <a:accent3>
        <a:srgbClr val="FF7BD8"/>
      </a:accent3>
      <a:accent4>
        <a:srgbClr val="45BFEB"/>
      </a:accent4>
      <a:accent5>
        <a:srgbClr val="97BF0D"/>
      </a:accent5>
      <a:accent6>
        <a:srgbClr val="003884"/>
      </a:accent6>
      <a:hlink>
        <a:srgbClr val="000000"/>
      </a:hlink>
      <a:folHlink>
        <a:srgbClr val="0000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P_Virtual_2020_Presentation_v1" id="{59ACF772-DADD-0D4F-A194-7DF5B3FBC59F}" vid="{249E3525-6CB8-9D4D-9375-4D1A7250C39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1FF20F3B326914BAF9980C57E959F1E" ma:contentTypeVersion="12" ma:contentTypeDescription="Create a new document." ma:contentTypeScope="" ma:versionID="fe5ab8b85c4bf386ff5a6d61a94b560a">
  <xsd:schema xmlns:xsd="http://www.w3.org/2001/XMLSchema" xmlns:xs="http://www.w3.org/2001/XMLSchema" xmlns:p="http://schemas.microsoft.com/office/2006/metadata/properties" xmlns:ns2="63cfae83-fc86-410a-be9d-865ba8348f85" xmlns:ns3="68348291-eb11-489d-8590-95296afbe51a" targetNamespace="http://schemas.microsoft.com/office/2006/metadata/properties" ma:root="true" ma:fieldsID="fd1619745b98757c11557e67b43efe04" ns2:_="" ns3:_="">
    <xsd:import namespace="63cfae83-fc86-410a-be9d-865ba8348f85"/>
    <xsd:import namespace="68348291-eb11-489d-8590-95296afbe51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cfae83-fc86-410a-be9d-865ba8348f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8348291-eb11-489d-8590-95296afbe51a"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0ADA73A-B975-4C39-AF39-AFBA98A14765}">
  <ds:schemaRefs>
    <ds:schemaRef ds:uri="http://schemas.microsoft.com/sharepoint/v3/contenttype/forms"/>
  </ds:schemaRefs>
</ds:datastoreItem>
</file>

<file path=customXml/itemProps2.xml><?xml version="1.0" encoding="utf-8"?>
<ds:datastoreItem xmlns:ds="http://schemas.openxmlformats.org/officeDocument/2006/customXml" ds:itemID="{39F3B34E-1E19-4C4E-9329-6C550FB988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3cfae83-fc86-410a-be9d-865ba8348f85"/>
    <ds:schemaRef ds:uri="68348291-eb11-489d-8590-95296afbe5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064A9F8-3301-40BB-95A8-A779ED2C7E3F}">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FIP_Corporate_16-9_Powerpoint_v1 (002)</Template>
  <TotalTime>4476</TotalTime>
  <Words>3501</Words>
  <Application>Microsoft Office PowerPoint</Application>
  <PresentationFormat>On-screen Show (16:9)</PresentationFormat>
  <Paragraphs>331</Paragraphs>
  <Slides>48</Slides>
  <Notes>18</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48</vt:i4>
      </vt:variant>
    </vt:vector>
  </HeadingPairs>
  <TitlesOfParts>
    <vt:vector size="55" baseType="lpstr">
      <vt:lpstr>Arial</vt:lpstr>
      <vt:lpstr>Calibri</vt:lpstr>
      <vt:lpstr>Vista Sans OT Book</vt:lpstr>
      <vt:lpstr>Wingdings</vt:lpstr>
      <vt:lpstr>FIP_BuenosAires_Calibri_16-9_Presentation_v1</vt:lpstr>
      <vt:lpstr>3_FIP_BuenosAires_Calibri_16-9_Presentation_v1</vt:lpstr>
      <vt:lpstr>Kantoorthema</vt:lpstr>
      <vt:lpstr>An overview of pharmacy’s impact on immunisation coverage Key findings from a global survey</vt:lpstr>
      <vt:lpstr>PowerPoint Presentation</vt:lpstr>
      <vt:lpstr>PowerPoint Presentation</vt:lpstr>
      <vt:lpstr>PowerPoint Presentation</vt:lpstr>
      <vt:lpstr>Community pharmacies – Way beyond dispensing medicines</vt:lpstr>
      <vt:lpstr>PowerPoint Presentation</vt:lpstr>
      <vt:lpstr>A decade of commitment to improving vaccination coverage</vt:lpstr>
      <vt:lpstr>PowerPoint Presentation</vt:lpstr>
      <vt:lpstr>Pharmacy’s unique contribution</vt:lpstr>
      <vt:lpstr>Vaccinations – the case for pharmacy involvement</vt:lpstr>
      <vt:lpstr>Immunizations at a glance</vt:lpstr>
      <vt:lpstr>The Immunization Agenda</vt:lpstr>
      <vt:lpstr>FIP global vaccination advocacy toolkit (2019) </vt:lpstr>
      <vt:lpstr>After this webinar the participants should be able to understand:</vt:lpstr>
      <vt:lpstr>Speaker</vt:lpstr>
      <vt:lpstr>An overview of pharmacy’s impact on immunisation coverage:  A global survey  Released 4 August 2020  Available at: https://www.fip.org/file/4751  </vt:lpstr>
      <vt:lpstr>WHO – Impact of vaccines on global health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Pharmacists’ roles in immunisation</vt:lpstr>
      <vt:lpstr>Pharmacists’ roles in promoting vaccination awareness and uptake and advocating for vaccination </vt:lpstr>
      <vt:lpstr>Regulatory and contractual frameworks for pharmacy-based vaccination </vt:lpstr>
      <vt:lpstr>PowerPoint Presentation</vt:lpstr>
      <vt:lpstr>PowerPoint Presentation</vt:lpstr>
      <vt:lpstr>PowerPoint Presentation</vt:lpstr>
      <vt:lpstr>PowerPoint Presentation</vt:lpstr>
      <vt:lpstr>PowerPoint Presentation</vt:lpstr>
      <vt:lpstr>Reimbursement for vaccination services </vt:lpstr>
      <vt:lpstr>Reimbursement for vaccination services </vt:lpstr>
      <vt:lpstr>Vaccine administration</vt:lpstr>
      <vt:lpstr>The 15 vaccines most commonly administered at pharmacies</vt:lpstr>
      <vt:lpstr>Population groups that can be vaccinated at pharmacies</vt:lpstr>
      <vt:lpstr>Training for vaccination services</vt:lpstr>
      <vt:lpstr>Vaccination records</vt:lpstr>
      <vt:lpstr>Perceived limitations to the development of pharmacists' role  in vaccination in countries WITHOUT PBV</vt:lpstr>
      <vt:lpstr>Perceived limitations to the development of pharmacists' role  in vaccination in countries WITH PBV</vt:lpstr>
      <vt:lpstr>Conclusions</vt:lpstr>
      <vt:lpstr>Conclusions</vt:lpstr>
      <vt:lpstr>PowerPoint Presentation</vt:lpstr>
      <vt:lpstr>PowerPoint Presentation</vt:lpstr>
      <vt:lpstr>  </vt:lpstr>
      <vt:lpstr>Why register?</vt:lpstr>
      <vt:lpstr>Thank you for attending!</vt:lpstr>
    </vt:vector>
  </TitlesOfParts>
  <Manager/>
  <Company>FIP</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Lin-Nam Wang</dc:creator>
  <cp:keywords/>
  <dc:description>FIP Corporate 16:9 presentation_x000d_
Version 1 - may 2016_x000d_
Design: Carrie Zwarts_x000d_
Template: Ton Persoon</dc:description>
  <cp:lastModifiedBy>Gonçalo Sousa Pinto</cp:lastModifiedBy>
  <cp:revision>56</cp:revision>
  <dcterms:created xsi:type="dcterms:W3CDTF">2016-06-10T14:12:27Z</dcterms:created>
  <dcterms:modified xsi:type="dcterms:W3CDTF">2020-08-06T10:04:03Z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0x010100E1FF20F3B326914BAF9980C57E959F1E</vt:lpwstr>
  </property>
  <property fmtid="{D5CDD505-2E9C-101B-9397-08002B2CF9AE}" pid="3" name="Order">
    <vt:r8>973800</vt:r8>
  </property>
</Properties>
</file>